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y="6858000" cx="12192000"/>
  <p:notesSz cx="6858000" cy="9144000"/>
  <p:embeddedFontLst>
    <p:embeddedFont>
      <p:font typeface="Corbel"/>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968">
          <p15:clr>
            <a:srgbClr val="A4A3A4"/>
          </p15:clr>
        </p15:guide>
        <p15:guide id="2" pos="408">
          <p15:clr>
            <a:srgbClr val="A4A3A4"/>
          </p15:clr>
        </p15:guide>
        <p15:guide id="3" orient="horz" pos="3912">
          <p15:clr>
            <a:srgbClr val="A4A3A4"/>
          </p15:clr>
        </p15:guide>
        <p15:guide id="4" pos="7272">
          <p15:clr>
            <a:srgbClr val="A4A3A4"/>
          </p15:clr>
        </p15:guide>
        <p15:guide id="5" orient="horz" pos="1656">
          <p15:clr>
            <a:srgbClr val="A4A3A4"/>
          </p15:clr>
        </p15:guide>
      </p15:sldGuideLst>
    </p:ext>
    <p:ext uri="http://customooxmlschemas.google.com/">
      <go:slidesCustomData xmlns:go="http://customooxmlschemas.google.com/" r:id="rId49" roundtripDataSignature="AMtx7mjcfTOMQ6Ec9iHQDrZ1QzUovQIE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968" orient="horz"/>
        <p:guide pos="408"/>
        <p:guide pos="3912" orient="horz"/>
        <p:guide pos="7272"/>
        <p:guide pos="165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Corbel-bold.fntdata"/><Relationship Id="rId45" Type="http://schemas.openxmlformats.org/officeDocument/2006/relationships/font" Target="fonts/Corbel-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Corbel-boldItalic.fntdata"/><Relationship Id="rId47" Type="http://schemas.openxmlformats.org/officeDocument/2006/relationships/font" Target="fonts/Corbel-italic.fntdata"/><Relationship Id="rId49"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7.png>
</file>

<file path=ppt/media/image18.jpg>
</file>

<file path=ppt/media/image20.png>
</file>

<file path=ppt/media/image23.png>
</file>

<file path=ppt/media/image24.png>
</file>

<file path=ppt/media/image26.png>
</file>

<file path=ppt/media/image27.png>
</file>

<file path=ppt/media/image28.png>
</file>

<file path=ppt/media/image31.png>
</file>

<file path=ppt/media/image32.jpg>
</file>

<file path=ppt/media/image33.png>
</file>

<file path=ppt/media/image34.png>
</file>

<file path=ppt/media/image35.png>
</file>

<file path=ppt/media/image36.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pt-BR"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 name="Google Shape;12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7" name="Google Shape;227;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4" name="Google Shape;234;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5" name="Google Shape;235;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4" name="Google Shape;244;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5" name="Google Shape;245;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5" name="Google Shape;255;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6" name="Google Shape;256;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5" name="Google Shape;265;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6" name="Google Shape;266;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5" name="Google Shape;275;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 name="Google Shape;276;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5" name="Google Shape;285;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5" name="Google Shape;295;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 name="Google Shape;307;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3" name="Google Shape;313;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3" name="Google Shape;333;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4" name="Google Shape;334;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3" name="Google Shape;343;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4" name="Google Shape;344;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3" name="Google Shape;353;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 name="Google Shape;354;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4" name="Google Shape;364;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5" name="Google Shape;365;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1" name="Google Shape;371;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2" name="Google Shape;372;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1" name="Google Shape;381;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2" name="Google Shape;382;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2" name="Google Shape;392;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3" name="Google Shape;393;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2" name="Google Shape;402;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3" name="Google Shape;403;p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8" name="Google Shape;408;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9" name="Google Shape;409;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5" name="Google Shape;415;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6" name="Google Shape;416;p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5" name="Google Shape;425;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6" name="Google Shape;426;p3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5" name="Google Shape;435;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6" name="Google Shape;436;p3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7" name="Google Shape;447;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8" name="Google Shape;448;p3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4" name="Google Shape;454;p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5" name="Google Shape;455;p3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2" name="Google Shape;462;p3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3" name="Google Shape;463;p3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2" name="Google Shape;472;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3" name="Google Shape;473;p3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8" name="Google Shape;478;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9" name="Google Shape;479;p3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6" name="Google Shape;486;p3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7" name="Google Shape;487;p3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8" name="Google Shape;158;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6" name="Google Shape;176;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6" name="Google Shape;186;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7" name="Google Shape;187;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6" name="Google Shape;196;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Personalizado">
  <p:cSld name="Layout Personalizado">
    <p:spTree>
      <p:nvGrpSpPr>
        <p:cNvPr id="15" name="Shape 15"/>
        <p:cNvGrpSpPr/>
        <p:nvPr/>
      </p:nvGrpSpPr>
      <p:grpSpPr>
        <a:xfrm>
          <a:off x="0" y="0"/>
          <a:ext cx="0" cy="0"/>
          <a:chOff x="0" y="0"/>
          <a:chExt cx="0" cy="0"/>
        </a:xfrm>
      </p:grpSpPr>
      <p:sp>
        <p:nvSpPr>
          <p:cNvPr id="16" name="Google Shape;16;p41"/>
          <p:cNvSpPr/>
          <p:nvPr>
            <p:ph idx="2" type="pic"/>
          </p:nvPr>
        </p:nvSpPr>
        <p:spPr>
          <a:xfrm>
            <a:off x="0" y="0"/>
            <a:ext cx="12192000" cy="6858000"/>
          </a:xfrm>
          <a:prstGeom prst="rect">
            <a:avLst/>
          </a:prstGeom>
          <a:noFill/>
          <a:ln>
            <a:noFill/>
          </a:ln>
        </p:spPr>
      </p:sp>
      <p:sp>
        <p:nvSpPr>
          <p:cNvPr id="17" name="Google Shape;17;p41"/>
          <p:cNvSpPr/>
          <p:nvPr/>
        </p:nvSpPr>
        <p:spPr>
          <a:xfrm>
            <a:off x="3166402" y="903484"/>
            <a:ext cx="5859196" cy="5051033"/>
          </a:xfrm>
          <a:prstGeom prst="hexagon">
            <a:avLst>
              <a:gd fmla="val 25000" name="adj"/>
              <a:gd fmla="val 115470" name="vf"/>
            </a:avLst>
          </a:prstGeom>
          <a:solidFill>
            <a:schemeClr val="accent5">
              <a:alpha val="40000"/>
            </a:schemeClr>
          </a:solidFill>
          <a:ln cap="flat" cmpd="sng" w="603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8" name="Google Shape;18;p41"/>
          <p:cNvSpPr/>
          <p:nvPr/>
        </p:nvSpPr>
        <p:spPr>
          <a:xfrm>
            <a:off x="7974278" y="5753530"/>
            <a:ext cx="651613" cy="561736"/>
          </a:xfrm>
          <a:prstGeom prst="hexagon">
            <a:avLst>
              <a:gd fmla="val 25000" name="adj"/>
              <a:gd fmla="val 115470" name="vf"/>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 name="Google Shape;19;p41"/>
          <p:cNvSpPr/>
          <p:nvPr/>
        </p:nvSpPr>
        <p:spPr>
          <a:xfrm>
            <a:off x="2255521" y="2751804"/>
            <a:ext cx="785546" cy="677196"/>
          </a:xfrm>
          <a:prstGeom prst="hexagon">
            <a:avLst>
              <a:gd fmla="val 25000" name="adj"/>
              <a:gd fmla="val 115470" name="vf"/>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0" name="Google Shape;20;p41"/>
          <p:cNvSpPr/>
          <p:nvPr/>
        </p:nvSpPr>
        <p:spPr>
          <a:xfrm>
            <a:off x="8021783" y="671564"/>
            <a:ext cx="392774" cy="338599"/>
          </a:xfrm>
          <a:prstGeom prst="hexagon">
            <a:avLst>
              <a:gd fmla="val 25000" name="adj"/>
              <a:gd fmla="val 115470" name="vf"/>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 name="Google Shape;21;p41"/>
          <p:cNvSpPr/>
          <p:nvPr/>
        </p:nvSpPr>
        <p:spPr>
          <a:xfrm>
            <a:off x="2035398" y="3344350"/>
            <a:ext cx="196388" cy="169300"/>
          </a:xfrm>
          <a:prstGeom prst="hexagon">
            <a:avLst>
              <a:gd fmla="val 25000" name="adj"/>
              <a:gd fmla="val 115470" name="vf"/>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 name="Google Shape;22;p41"/>
          <p:cNvSpPr txBox="1"/>
          <p:nvPr>
            <p:ph type="title"/>
          </p:nvPr>
        </p:nvSpPr>
        <p:spPr>
          <a:xfrm>
            <a:off x="4096846" y="2576760"/>
            <a:ext cx="3924935" cy="1695637"/>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lt1"/>
              </a:buClr>
              <a:buSzPts val="4800"/>
              <a:buFont typeface="Corbel"/>
              <a:buNone/>
              <a:defRPr b="1" i="0" sz="4800" u="none" cap="none" strike="noStrike">
                <a:solidFill>
                  <a:schemeClr val="lt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3" name="Google Shape;23;p41"/>
          <p:cNvSpPr txBox="1"/>
          <p:nvPr>
            <p:ph idx="1" type="body"/>
          </p:nvPr>
        </p:nvSpPr>
        <p:spPr>
          <a:xfrm>
            <a:off x="4096848" y="1899514"/>
            <a:ext cx="3924934" cy="49053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accent4"/>
              </a:buClr>
              <a:buSzPts val="2400"/>
              <a:buFont typeface="Arial"/>
              <a:buNone/>
              <a:defRPr b="1" i="0" sz="2400" u="none" cap="none" strike="noStrike">
                <a:solidFill>
                  <a:schemeClr val="accent4"/>
                </a:solidFill>
                <a:latin typeface="Calibri"/>
                <a:ea typeface="Calibri"/>
                <a:cs typeface="Calibri"/>
                <a:sym typeface="Calibri"/>
              </a:defRPr>
            </a:lvl1pPr>
            <a:lvl2pPr indent="-228600" lvl="1" marL="914400" marR="0" rtl="0" algn="l">
              <a:lnSpc>
                <a:spcPct val="90000"/>
              </a:lnSpc>
              <a:spcBef>
                <a:spcPts val="500"/>
              </a:spcBef>
              <a:spcAft>
                <a:spcPts val="0"/>
              </a:spcAft>
              <a:buClr>
                <a:srgbClr val="6E6E6E"/>
              </a:buClr>
              <a:buSzPts val="1600"/>
              <a:buFont typeface="Arial"/>
              <a:buNone/>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4" name="Google Shape;24;p41"/>
          <p:cNvSpPr txBox="1"/>
          <p:nvPr>
            <p:ph idx="3" type="body"/>
          </p:nvPr>
        </p:nvSpPr>
        <p:spPr>
          <a:xfrm>
            <a:off x="4484582" y="4459105"/>
            <a:ext cx="3222836" cy="1168530"/>
          </a:xfrm>
          <a:prstGeom prst="rect">
            <a:avLst/>
          </a:prstGeom>
          <a:noFill/>
          <a:ln>
            <a:noFill/>
          </a:ln>
        </p:spPr>
        <p:txBody>
          <a:bodyPr anchorCtr="0" anchor="b" bIns="45700" lIns="91425" spcFirstLastPara="1" rIns="91425" wrap="square" tIns="45700">
            <a:noAutofit/>
          </a:bodyPr>
          <a:lstStyle>
            <a:lvl1pPr indent="-228600" lvl="0" marL="457200" marR="0" rtl="0" algn="r">
              <a:lnSpc>
                <a:spcPct val="90000"/>
              </a:lnSpc>
              <a:spcBef>
                <a:spcPts val="1000"/>
              </a:spcBef>
              <a:spcAft>
                <a:spcPts val="0"/>
              </a:spcAft>
              <a:buClr>
                <a:schemeClr val="lt1"/>
              </a:buClr>
              <a:buSzPts val="1600"/>
              <a:buFont typeface="Arial"/>
              <a:buNone/>
              <a:defRPr b="0" i="0" sz="1600" u="none" cap="none" strike="noStrike">
                <a:solidFill>
                  <a:schemeClr val="lt1"/>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ção">
  <p:cSld name="Citação">
    <p:spTree>
      <p:nvGrpSpPr>
        <p:cNvPr id="81" name="Shape 81"/>
        <p:cNvGrpSpPr/>
        <p:nvPr/>
      </p:nvGrpSpPr>
      <p:grpSpPr>
        <a:xfrm>
          <a:off x="0" y="0"/>
          <a:ext cx="0" cy="0"/>
          <a:chOff x="0" y="0"/>
          <a:chExt cx="0" cy="0"/>
        </a:xfrm>
      </p:grpSpPr>
      <p:sp>
        <p:nvSpPr>
          <p:cNvPr id="82" name="Google Shape;82;p50"/>
          <p:cNvSpPr txBox="1"/>
          <p:nvPr>
            <p:ph idx="1" type="body"/>
          </p:nvPr>
        </p:nvSpPr>
        <p:spPr>
          <a:xfrm>
            <a:off x="6312871" y="4141999"/>
            <a:ext cx="4220845" cy="86149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accent4"/>
              </a:buClr>
              <a:buSzPts val="2000"/>
              <a:buFont typeface="Arial"/>
              <a:buNone/>
              <a:defRPr b="1" i="0" sz="2000" u="none" cap="none" strike="noStrike">
                <a:solidFill>
                  <a:schemeClr val="accent4"/>
                </a:solidFill>
                <a:latin typeface="Corbel"/>
                <a:ea typeface="Corbel"/>
                <a:cs typeface="Corbel"/>
                <a:sym typeface="Corbel"/>
              </a:defRPr>
            </a:lvl1pPr>
            <a:lvl2pPr indent="-228600" lvl="1" marL="914400" marR="0" rtl="0" algn="l">
              <a:lnSpc>
                <a:spcPct val="90000"/>
              </a:lnSpc>
              <a:spcBef>
                <a:spcPts val="500"/>
              </a:spcBef>
              <a:spcAft>
                <a:spcPts val="0"/>
              </a:spcAft>
              <a:buClr>
                <a:srgbClr val="6E6E6E"/>
              </a:buClr>
              <a:buSzPts val="2000"/>
              <a:buFont typeface="Arial"/>
              <a:buNone/>
              <a:defRPr b="0" i="0" sz="20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3" name="Google Shape;83;p50"/>
          <p:cNvSpPr/>
          <p:nvPr/>
        </p:nvSpPr>
        <p:spPr>
          <a:xfrm>
            <a:off x="740309" y="1382809"/>
            <a:ext cx="1229566" cy="1059971"/>
          </a:xfrm>
          <a:prstGeom prst="hexagon">
            <a:avLst>
              <a:gd fmla="val 25000" name="adj"/>
              <a:gd fmla="val 115470" name="vf"/>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4" name="Google Shape;84;p50"/>
          <p:cNvSpPr/>
          <p:nvPr/>
        </p:nvSpPr>
        <p:spPr>
          <a:xfrm>
            <a:off x="3755031" y="1194620"/>
            <a:ext cx="1666162" cy="1436347"/>
          </a:xfrm>
          <a:prstGeom prst="hexagon">
            <a:avLst>
              <a:gd fmla="val 25000" name="adj"/>
              <a:gd fmla="val 115470" name="vf"/>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5" name="Google Shape;85;p50"/>
          <p:cNvSpPr/>
          <p:nvPr/>
        </p:nvSpPr>
        <p:spPr>
          <a:xfrm>
            <a:off x="3804994" y="5233183"/>
            <a:ext cx="718261" cy="619191"/>
          </a:xfrm>
          <a:prstGeom prst="hexagon">
            <a:avLst>
              <a:gd fmla="val 25000" name="adj"/>
              <a:gd fmla="val 115470" name="vf"/>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6" name="Google Shape;86;p50"/>
          <p:cNvSpPr/>
          <p:nvPr/>
        </p:nvSpPr>
        <p:spPr>
          <a:xfrm>
            <a:off x="1837838" y="1101306"/>
            <a:ext cx="651613" cy="561736"/>
          </a:xfrm>
          <a:prstGeom prst="hexagon">
            <a:avLst>
              <a:gd fmla="val 25000" name="adj"/>
              <a:gd fmla="val 115470" name="vf"/>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7" name="Google Shape;87;p50"/>
          <p:cNvSpPr/>
          <p:nvPr>
            <p:ph idx="2" type="pic"/>
          </p:nvPr>
        </p:nvSpPr>
        <p:spPr>
          <a:xfrm>
            <a:off x="1571515" y="1914044"/>
            <a:ext cx="3993624" cy="3617848"/>
          </a:xfrm>
          <a:prstGeom prst="rect">
            <a:avLst/>
          </a:prstGeom>
          <a:noFill/>
          <a:ln>
            <a:noFill/>
          </a:ln>
        </p:spPr>
      </p:sp>
      <p:sp>
        <p:nvSpPr>
          <p:cNvPr id="88" name="Google Shape;88;p50"/>
          <p:cNvSpPr txBox="1"/>
          <p:nvPr>
            <p:ph type="title"/>
          </p:nvPr>
        </p:nvSpPr>
        <p:spPr>
          <a:xfrm>
            <a:off x="6312871" y="2050552"/>
            <a:ext cx="4998720" cy="174898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2800"/>
              <a:buFont typeface="Calibri"/>
              <a:buNone/>
              <a:defRPr b="0" i="0" sz="28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extLst>
    <p:ext uri="{DCECCB84-F9BA-43D5-87BE-67443E8EF086}">
      <p15:sldGuideLst>
        <p15:guide id="1" orient="horz" pos="127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quipe">
  <p:cSld name="Equipe">
    <p:spTree>
      <p:nvGrpSpPr>
        <p:cNvPr id="89" name="Shape 89"/>
        <p:cNvGrpSpPr/>
        <p:nvPr/>
      </p:nvGrpSpPr>
      <p:grpSpPr>
        <a:xfrm>
          <a:off x="0" y="0"/>
          <a:ext cx="0" cy="0"/>
          <a:chOff x="0" y="0"/>
          <a:chExt cx="0" cy="0"/>
        </a:xfrm>
      </p:grpSpPr>
      <p:sp>
        <p:nvSpPr>
          <p:cNvPr id="90" name="Google Shape;90;p51"/>
          <p:cNvSpPr/>
          <p:nvPr>
            <p:ph idx="2" type="pic"/>
          </p:nvPr>
        </p:nvSpPr>
        <p:spPr>
          <a:xfrm>
            <a:off x="5353508" y="2555551"/>
            <a:ext cx="1484985" cy="1280160"/>
          </a:xfrm>
          <a:prstGeom prst="rect">
            <a:avLst/>
          </a:prstGeom>
          <a:noFill/>
          <a:ln>
            <a:noFill/>
          </a:ln>
        </p:spPr>
      </p:sp>
      <p:sp>
        <p:nvSpPr>
          <p:cNvPr id="91" name="Google Shape;91;p51"/>
          <p:cNvSpPr/>
          <p:nvPr>
            <p:ph idx="3" type="pic"/>
          </p:nvPr>
        </p:nvSpPr>
        <p:spPr>
          <a:xfrm>
            <a:off x="3115921" y="2555551"/>
            <a:ext cx="1484985" cy="1280160"/>
          </a:xfrm>
          <a:prstGeom prst="rect">
            <a:avLst/>
          </a:prstGeom>
          <a:noFill/>
          <a:ln>
            <a:noFill/>
          </a:ln>
        </p:spPr>
      </p:sp>
      <p:sp>
        <p:nvSpPr>
          <p:cNvPr id="92" name="Google Shape;92;p51"/>
          <p:cNvSpPr/>
          <p:nvPr>
            <p:ph idx="4" type="pic"/>
          </p:nvPr>
        </p:nvSpPr>
        <p:spPr>
          <a:xfrm>
            <a:off x="7602465" y="2555551"/>
            <a:ext cx="1484985" cy="1280160"/>
          </a:xfrm>
          <a:prstGeom prst="rect">
            <a:avLst/>
          </a:prstGeom>
          <a:noFill/>
          <a:ln>
            <a:noFill/>
          </a:ln>
        </p:spPr>
      </p:sp>
      <p:sp>
        <p:nvSpPr>
          <p:cNvPr id="93" name="Google Shape;93;p51"/>
          <p:cNvSpPr/>
          <p:nvPr>
            <p:ph idx="5" type="pic"/>
          </p:nvPr>
        </p:nvSpPr>
        <p:spPr>
          <a:xfrm>
            <a:off x="9840051" y="2555551"/>
            <a:ext cx="1484985" cy="1280160"/>
          </a:xfrm>
          <a:prstGeom prst="rect">
            <a:avLst/>
          </a:prstGeom>
          <a:noFill/>
          <a:ln>
            <a:noFill/>
          </a:ln>
        </p:spPr>
      </p:sp>
      <p:sp>
        <p:nvSpPr>
          <p:cNvPr id="94" name="Google Shape;94;p51"/>
          <p:cNvSpPr txBox="1"/>
          <p:nvPr>
            <p:ph type="title"/>
          </p:nvPr>
        </p:nvSpPr>
        <p:spPr>
          <a:xfrm>
            <a:off x="432000" y="647700"/>
            <a:ext cx="11340000" cy="700114"/>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rgbClr val="6E6E6E"/>
              </a:buClr>
              <a:buSzPts val="3200"/>
              <a:buFont typeface="Corbel"/>
              <a:buNone/>
              <a:defRPr b="0" i="0" sz="3200" u="none" cap="none" strike="noStrike">
                <a:solidFill>
                  <a:srgbClr val="6E6E6E"/>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5" name="Google Shape;95;p51"/>
          <p:cNvSpPr/>
          <p:nvPr/>
        </p:nvSpPr>
        <p:spPr>
          <a:xfrm>
            <a:off x="546669" y="3467555"/>
            <a:ext cx="458268" cy="395059"/>
          </a:xfrm>
          <a:prstGeom prst="hexagon">
            <a:avLst>
              <a:gd fmla="val 25000" name="adj"/>
              <a:gd fmla="val 115470" name="vf"/>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6" name="Google Shape;96;p51"/>
          <p:cNvSpPr/>
          <p:nvPr/>
        </p:nvSpPr>
        <p:spPr>
          <a:xfrm>
            <a:off x="11113337" y="2394722"/>
            <a:ext cx="358391" cy="308958"/>
          </a:xfrm>
          <a:prstGeom prst="hexagon">
            <a:avLst>
              <a:gd fmla="val 25000" name="adj"/>
              <a:gd fmla="val 115470" name="vf"/>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7" name="Google Shape;97;p51"/>
          <p:cNvSpPr/>
          <p:nvPr/>
        </p:nvSpPr>
        <p:spPr>
          <a:xfrm>
            <a:off x="10882649" y="2202202"/>
            <a:ext cx="230688" cy="198869"/>
          </a:xfrm>
          <a:prstGeom prst="hexagon">
            <a:avLst>
              <a:gd fmla="val 25000" name="adj"/>
              <a:gd fmla="val 115470" name="vf"/>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8" name="Google Shape;98;p51"/>
          <p:cNvSpPr txBox="1"/>
          <p:nvPr>
            <p:ph idx="1" type="body"/>
          </p:nvPr>
        </p:nvSpPr>
        <p:spPr>
          <a:xfrm>
            <a:off x="546668" y="4172761"/>
            <a:ext cx="2139696" cy="34431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90000"/>
              </a:lnSpc>
              <a:spcBef>
                <a:spcPts val="1000"/>
              </a:spcBef>
              <a:spcAft>
                <a:spcPts val="0"/>
              </a:spcAft>
              <a:buClr>
                <a:schemeClr val="accent4"/>
              </a:buClr>
              <a:buSzPts val="2000"/>
              <a:buFont typeface="Arial"/>
              <a:buNone/>
              <a:defRPr b="1" i="0" sz="2000" u="none" cap="none" strike="noStrike">
                <a:solidFill>
                  <a:schemeClr val="accent4"/>
                </a:solidFill>
                <a:latin typeface="Corbel"/>
                <a:ea typeface="Corbel"/>
                <a:cs typeface="Corbel"/>
                <a:sym typeface="Corbel"/>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9" name="Google Shape;99;p51"/>
          <p:cNvSpPr txBox="1"/>
          <p:nvPr>
            <p:ph idx="6" type="body"/>
          </p:nvPr>
        </p:nvSpPr>
        <p:spPr>
          <a:xfrm>
            <a:off x="556692" y="4588259"/>
            <a:ext cx="2139696" cy="34431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0" name="Google Shape;100;p51"/>
          <p:cNvSpPr txBox="1"/>
          <p:nvPr>
            <p:ph idx="7" type="body"/>
          </p:nvPr>
        </p:nvSpPr>
        <p:spPr>
          <a:xfrm>
            <a:off x="2789482" y="4172761"/>
            <a:ext cx="2139696" cy="34431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90000"/>
              </a:lnSpc>
              <a:spcBef>
                <a:spcPts val="1000"/>
              </a:spcBef>
              <a:spcAft>
                <a:spcPts val="0"/>
              </a:spcAft>
              <a:buClr>
                <a:schemeClr val="accent4"/>
              </a:buClr>
              <a:buSzPts val="2000"/>
              <a:buFont typeface="Arial"/>
              <a:buNone/>
              <a:defRPr b="1" i="0" sz="2000" u="none" cap="none" strike="noStrike">
                <a:solidFill>
                  <a:schemeClr val="accent4"/>
                </a:solidFill>
                <a:latin typeface="Corbel"/>
                <a:ea typeface="Corbel"/>
                <a:cs typeface="Corbel"/>
                <a:sym typeface="Corbel"/>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1" name="Google Shape;101;p51"/>
          <p:cNvSpPr txBox="1"/>
          <p:nvPr>
            <p:ph idx="8" type="body"/>
          </p:nvPr>
        </p:nvSpPr>
        <p:spPr>
          <a:xfrm>
            <a:off x="2789483" y="4588259"/>
            <a:ext cx="2139696" cy="34431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2" name="Google Shape;102;p51"/>
          <p:cNvSpPr txBox="1"/>
          <p:nvPr>
            <p:ph idx="9" type="body"/>
          </p:nvPr>
        </p:nvSpPr>
        <p:spPr>
          <a:xfrm>
            <a:off x="5032296" y="4172761"/>
            <a:ext cx="2139696" cy="34431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90000"/>
              </a:lnSpc>
              <a:spcBef>
                <a:spcPts val="1000"/>
              </a:spcBef>
              <a:spcAft>
                <a:spcPts val="0"/>
              </a:spcAft>
              <a:buClr>
                <a:schemeClr val="accent4"/>
              </a:buClr>
              <a:buSzPts val="2000"/>
              <a:buFont typeface="Arial"/>
              <a:buNone/>
              <a:defRPr b="1" i="0" sz="2000" u="none" cap="none" strike="noStrike">
                <a:solidFill>
                  <a:schemeClr val="accent4"/>
                </a:solidFill>
                <a:latin typeface="Corbel"/>
                <a:ea typeface="Corbel"/>
                <a:cs typeface="Corbel"/>
                <a:sym typeface="Corbel"/>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3" name="Google Shape;103;p51"/>
          <p:cNvSpPr txBox="1"/>
          <p:nvPr>
            <p:ph idx="13" type="body"/>
          </p:nvPr>
        </p:nvSpPr>
        <p:spPr>
          <a:xfrm>
            <a:off x="5029201" y="4588259"/>
            <a:ext cx="2139696" cy="34431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4" name="Google Shape;104;p51"/>
          <p:cNvSpPr txBox="1"/>
          <p:nvPr>
            <p:ph idx="14" type="body"/>
          </p:nvPr>
        </p:nvSpPr>
        <p:spPr>
          <a:xfrm>
            <a:off x="7275110" y="4172761"/>
            <a:ext cx="2139696" cy="34431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90000"/>
              </a:lnSpc>
              <a:spcBef>
                <a:spcPts val="1000"/>
              </a:spcBef>
              <a:spcAft>
                <a:spcPts val="0"/>
              </a:spcAft>
              <a:buClr>
                <a:schemeClr val="accent4"/>
              </a:buClr>
              <a:buSzPts val="2000"/>
              <a:buFont typeface="Arial"/>
              <a:buNone/>
              <a:defRPr b="1" i="0" sz="2000" u="none" cap="none" strike="noStrike">
                <a:solidFill>
                  <a:schemeClr val="accent4"/>
                </a:solidFill>
                <a:latin typeface="Corbel"/>
                <a:ea typeface="Corbel"/>
                <a:cs typeface="Corbel"/>
                <a:sym typeface="Corbel"/>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5" name="Google Shape;105;p51"/>
          <p:cNvSpPr txBox="1"/>
          <p:nvPr>
            <p:ph idx="15" type="body"/>
          </p:nvPr>
        </p:nvSpPr>
        <p:spPr>
          <a:xfrm>
            <a:off x="7275111" y="4588259"/>
            <a:ext cx="2139696" cy="34431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6" name="Google Shape;106;p51"/>
          <p:cNvSpPr txBox="1"/>
          <p:nvPr>
            <p:ph idx="16" type="body"/>
          </p:nvPr>
        </p:nvSpPr>
        <p:spPr>
          <a:xfrm>
            <a:off x="9517923" y="4172761"/>
            <a:ext cx="2139696" cy="34431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90000"/>
              </a:lnSpc>
              <a:spcBef>
                <a:spcPts val="1000"/>
              </a:spcBef>
              <a:spcAft>
                <a:spcPts val="0"/>
              </a:spcAft>
              <a:buClr>
                <a:schemeClr val="accent4"/>
              </a:buClr>
              <a:buSzPts val="2000"/>
              <a:buFont typeface="Arial"/>
              <a:buNone/>
              <a:defRPr b="1" i="0" sz="2000" u="none" cap="none" strike="noStrike">
                <a:solidFill>
                  <a:schemeClr val="accent4"/>
                </a:solidFill>
                <a:latin typeface="Corbel"/>
                <a:ea typeface="Corbel"/>
                <a:cs typeface="Corbel"/>
                <a:sym typeface="Corbel"/>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7" name="Google Shape;107;p51"/>
          <p:cNvSpPr txBox="1"/>
          <p:nvPr>
            <p:ph idx="17" type="body"/>
          </p:nvPr>
        </p:nvSpPr>
        <p:spPr>
          <a:xfrm>
            <a:off x="9517923" y="4588259"/>
            <a:ext cx="2139696" cy="344312"/>
          </a:xfrm>
          <a:prstGeom prst="rect">
            <a:avLst/>
          </a:prstGeom>
          <a:noFill/>
          <a:ln>
            <a:noFill/>
          </a:ln>
        </p:spPr>
        <p:txBody>
          <a:bodyPr anchorCtr="0" anchor="t" bIns="45700" lIns="91425" spcFirstLastPara="1" rIns="91425" wrap="square" tIns="45700">
            <a:noAutofit/>
          </a:bodyPr>
          <a:lstStyle>
            <a:lvl1pPr indent="-228600" lvl="0" marL="45720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8" name="Google Shape;108;p51"/>
          <p:cNvSpPr/>
          <p:nvPr>
            <p:ph idx="18" type="pic"/>
          </p:nvPr>
        </p:nvSpPr>
        <p:spPr>
          <a:xfrm>
            <a:off x="878337" y="2555551"/>
            <a:ext cx="1484985" cy="1280160"/>
          </a:xfrm>
          <a:prstGeom prst="rect">
            <a:avLst/>
          </a:prstGeom>
          <a:noFill/>
          <a:ln>
            <a:noFill/>
          </a:ln>
        </p:spPr>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nha do tempo">
  <p:cSld name="Linha do tempo">
    <p:spTree>
      <p:nvGrpSpPr>
        <p:cNvPr id="109" name="Shape 109"/>
        <p:cNvGrpSpPr/>
        <p:nvPr/>
      </p:nvGrpSpPr>
      <p:grpSpPr>
        <a:xfrm>
          <a:off x="0" y="0"/>
          <a:ext cx="0" cy="0"/>
          <a:chOff x="0" y="0"/>
          <a:chExt cx="0" cy="0"/>
        </a:xfrm>
      </p:grpSpPr>
      <p:sp>
        <p:nvSpPr>
          <p:cNvPr id="110" name="Google Shape;110;p52"/>
          <p:cNvSpPr txBox="1"/>
          <p:nvPr>
            <p:ph type="title"/>
          </p:nvPr>
        </p:nvSpPr>
        <p:spPr>
          <a:xfrm>
            <a:off x="432000" y="647700"/>
            <a:ext cx="11340000" cy="700114"/>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rgbClr val="6E6E6E"/>
              </a:buClr>
              <a:buSzPts val="3200"/>
              <a:buFont typeface="Corbel"/>
              <a:buNone/>
              <a:defRPr b="0" i="0" sz="3200" u="none" cap="none" strike="noStrike">
                <a:solidFill>
                  <a:srgbClr val="6E6E6E"/>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údo de Três Colunas">
  <p:cSld name="Conteúdo de Três Colunas">
    <p:spTree>
      <p:nvGrpSpPr>
        <p:cNvPr id="111" name="Shape 111"/>
        <p:cNvGrpSpPr/>
        <p:nvPr/>
      </p:nvGrpSpPr>
      <p:grpSpPr>
        <a:xfrm>
          <a:off x="0" y="0"/>
          <a:ext cx="0" cy="0"/>
          <a:chOff x="0" y="0"/>
          <a:chExt cx="0" cy="0"/>
        </a:xfrm>
      </p:grpSpPr>
      <p:sp>
        <p:nvSpPr>
          <p:cNvPr id="112" name="Google Shape;112;p53"/>
          <p:cNvSpPr txBox="1"/>
          <p:nvPr>
            <p:ph idx="1" type="body"/>
          </p:nvPr>
        </p:nvSpPr>
        <p:spPr>
          <a:xfrm>
            <a:off x="660400" y="2037656"/>
            <a:ext cx="3474720" cy="4381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orbel"/>
                <a:ea typeface="Corbel"/>
                <a:cs typeface="Corbel"/>
                <a:sym typeface="Corbel"/>
              </a:defRPr>
            </a:lvl1pPr>
            <a:lvl2pPr indent="-228600" lvl="1" marL="914400" marR="0" rtl="0" algn="l">
              <a:lnSpc>
                <a:spcPct val="90000"/>
              </a:lnSpc>
              <a:spcBef>
                <a:spcPts val="500"/>
              </a:spcBef>
              <a:spcAft>
                <a:spcPts val="0"/>
              </a:spcAft>
              <a:buClr>
                <a:srgbClr val="6E6E6E"/>
              </a:buClr>
              <a:buSzPts val="1600"/>
              <a:buFont typeface="Arial"/>
              <a:buNone/>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3" name="Google Shape;113;p53"/>
          <p:cNvSpPr txBox="1"/>
          <p:nvPr>
            <p:ph idx="2" type="body"/>
          </p:nvPr>
        </p:nvSpPr>
        <p:spPr>
          <a:xfrm>
            <a:off x="660400" y="2664637"/>
            <a:ext cx="3474720" cy="2935288"/>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1000"/>
              </a:spcBef>
              <a:spcAft>
                <a:spcPts val="0"/>
              </a:spcAft>
              <a:buClr>
                <a:schemeClr val="accent4"/>
              </a:buClr>
              <a:buSzPts val="2000"/>
              <a:buFont typeface="Noto Sans Symbols"/>
              <a:buChar char="▪"/>
              <a:defRPr b="0" i="0" sz="2000" u="none" cap="none" strike="noStrike">
                <a:solidFill>
                  <a:schemeClr val="dk1"/>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4" name="Google Shape;114;p53"/>
          <p:cNvSpPr txBox="1"/>
          <p:nvPr>
            <p:ph idx="3" type="body"/>
          </p:nvPr>
        </p:nvSpPr>
        <p:spPr>
          <a:xfrm>
            <a:off x="8044180" y="2052478"/>
            <a:ext cx="3474720" cy="4381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orbel"/>
                <a:ea typeface="Corbel"/>
                <a:cs typeface="Corbel"/>
                <a:sym typeface="Corbel"/>
              </a:defRPr>
            </a:lvl1pPr>
            <a:lvl2pPr indent="-228600" lvl="1" marL="914400" marR="0" rtl="0" algn="l">
              <a:lnSpc>
                <a:spcPct val="90000"/>
              </a:lnSpc>
              <a:spcBef>
                <a:spcPts val="500"/>
              </a:spcBef>
              <a:spcAft>
                <a:spcPts val="0"/>
              </a:spcAft>
              <a:buClr>
                <a:srgbClr val="6E6E6E"/>
              </a:buClr>
              <a:buSzPts val="1600"/>
              <a:buFont typeface="Arial"/>
              <a:buNone/>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5" name="Google Shape;115;p53"/>
          <p:cNvSpPr txBox="1"/>
          <p:nvPr>
            <p:ph idx="4" type="body"/>
          </p:nvPr>
        </p:nvSpPr>
        <p:spPr>
          <a:xfrm>
            <a:off x="8056880" y="2668182"/>
            <a:ext cx="3474720" cy="2935288"/>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1000"/>
              </a:spcBef>
              <a:spcAft>
                <a:spcPts val="0"/>
              </a:spcAft>
              <a:buClr>
                <a:schemeClr val="accent4"/>
              </a:buClr>
              <a:buSzPts val="2000"/>
              <a:buFont typeface="Noto Sans Symbols"/>
              <a:buChar char="▪"/>
              <a:defRPr b="0" i="0" sz="2000" u="none" cap="none" strike="noStrike">
                <a:solidFill>
                  <a:schemeClr val="dk1"/>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6" name="Google Shape;116;p53"/>
          <p:cNvSpPr txBox="1"/>
          <p:nvPr>
            <p:ph idx="5" type="body"/>
          </p:nvPr>
        </p:nvSpPr>
        <p:spPr>
          <a:xfrm>
            <a:off x="4352290" y="2048933"/>
            <a:ext cx="3474720" cy="4381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orbel"/>
                <a:ea typeface="Corbel"/>
                <a:cs typeface="Corbel"/>
                <a:sym typeface="Corbel"/>
              </a:defRPr>
            </a:lvl1pPr>
            <a:lvl2pPr indent="-228600" lvl="1" marL="914400" marR="0" rtl="0" algn="l">
              <a:lnSpc>
                <a:spcPct val="90000"/>
              </a:lnSpc>
              <a:spcBef>
                <a:spcPts val="500"/>
              </a:spcBef>
              <a:spcAft>
                <a:spcPts val="0"/>
              </a:spcAft>
              <a:buClr>
                <a:srgbClr val="6E6E6E"/>
              </a:buClr>
              <a:buSzPts val="1600"/>
              <a:buFont typeface="Arial"/>
              <a:buNone/>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7" name="Google Shape;117;p53"/>
          <p:cNvSpPr txBox="1"/>
          <p:nvPr>
            <p:ph idx="6" type="body"/>
          </p:nvPr>
        </p:nvSpPr>
        <p:spPr>
          <a:xfrm>
            <a:off x="4364990" y="2664637"/>
            <a:ext cx="3474720" cy="2935288"/>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1000"/>
              </a:spcBef>
              <a:spcAft>
                <a:spcPts val="0"/>
              </a:spcAft>
              <a:buClr>
                <a:schemeClr val="accent4"/>
              </a:buClr>
              <a:buSzPts val="2000"/>
              <a:buFont typeface="Noto Sans Symbols"/>
              <a:buChar char="▪"/>
              <a:defRPr b="0" i="0" sz="2000" u="none" cap="none" strike="noStrike">
                <a:solidFill>
                  <a:schemeClr val="dk1"/>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8" name="Google Shape;118;p53"/>
          <p:cNvSpPr/>
          <p:nvPr/>
        </p:nvSpPr>
        <p:spPr>
          <a:xfrm>
            <a:off x="10700126" y="788523"/>
            <a:ext cx="1155906" cy="996471"/>
          </a:xfrm>
          <a:prstGeom prst="hexagon">
            <a:avLst>
              <a:gd fmla="val 25000" name="adj"/>
              <a:gd fmla="val 115470" name="vf"/>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9" name="Google Shape;119;p53"/>
          <p:cNvSpPr/>
          <p:nvPr/>
        </p:nvSpPr>
        <p:spPr>
          <a:xfrm>
            <a:off x="11388427" y="1859136"/>
            <a:ext cx="315205" cy="271728"/>
          </a:xfrm>
          <a:prstGeom prst="hexagon">
            <a:avLst>
              <a:gd fmla="val 25000" name="adj"/>
              <a:gd fmla="val 115470" name="vf"/>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Calibri"/>
              <a:ea typeface="Calibri"/>
              <a:cs typeface="Calibri"/>
              <a:sym typeface="Calibri"/>
            </a:endParaRPr>
          </a:p>
        </p:txBody>
      </p:sp>
      <p:sp>
        <p:nvSpPr>
          <p:cNvPr id="120" name="Google Shape;120;p53"/>
          <p:cNvSpPr/>
          <p:nvPr/>
        </p:nvSpPr>
        <p:spPr>
          <a:xfrm>
            <a:off x="9014155" y="740289"/>
            <a:ext cx="379060" cy="326776"/>
          </a:xfrm>
          <a:prstGeom prst="hexagon">
            <a:avLst>
              <a:gd fmla="val 25000" name="adj"/>
              <a:gd fmla="val 115470" name="vf"/>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Calibri"/>
              <a:ea typeface="Calibri"/>
              <a:cs typeface="Calibri"/>
              <a:sym typeface="Calibri"/>
            </a:endParaRPr>
          </a:p>
        </p:txBody>
      </p:sp>
      <p:sp>
        <p:nvSpPr>
          <p:cNvPr id="121" name="Google Shape;121;p53"/>
          <p:cNvSpPr txBox="1"/>
          <p:nvPr>
            <p:ph type="title"/>
          </p:nvPr>
        </p:nvSpPr>
        <p:spPr>
          <a:xfrm>
            <a:off x="660400" y="805213"/>
            <a:ext cx="4275138" cy="830997"/>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800"/>
              <a:buFont typeface="Corbel"/>
              <a:buNone/>
              <a:defRPr b="1" i="0" sz="4800" u="none" cap="none" strike="noStrike">
                <a:solidFill>
                  <a:schemeClr val="dk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2" name="Google Shape;122;p53"/>
          <p:cNvSpPr/>
          <p:nvPr>
            <p:ph idx="7" type="pic"/>
          </p:nvPr>
        </p:nvSpPr>
        <p:spPr>
          <a:xfrm>
            <a:off x="9393238" y="2"/>
            <a:ext cx="2798762" cy="1354861"/>
          </a:xfrm>
          <a:prstGeom prst="rect">
            <a:avLst/>
          </a:prstGeom>
          <a:noFill/>
          <a:ln>
            <a:noFill/>
          </a:ln>
        </p:spPr>
      </p:sp>
    </p:spTree>
  </p:cSld>
  <p:clrMapOvr>
    <a:masterClrMapping/>
  </p:clrMapOvr>
  <p:extLst>
    <p:ext uri="{DCECCB84-F9BA-43D5-87BE-67443E8EF086}">
      <p15:sldGuideLst>
        <p15:guide id="1" orient="horz" pos="1272">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ção">
  <p:cSld name="Introdução">
    <p:spTree>
      <p:nvGrpSpPr>
        <p:cNvPr id="25" name="Shape 25"/>
        <p:cNvGrpSpPr/>
        <p:nvPr/>
      </p:nvGrpSpPr>
      <p:grpSpPr>
        <a:xfrm>
          <a:off x="0" y="0"/>
          <a:ext cx="0" cy="0"/>
          <a:chOff x="0" y="0"/>
          <a:chExt cx="0" cy="0"/>
        </a:xfrm>
      </p:grpSpPr>
      <p:sp>
        <p:nvSpPr>
          <p:cNvPr id="26" name="Google Shape;26;p42"/>
          <p:cNvSpPr/>
          <p:nvPr/>
        </p:nvSpPr>
        <p:spPr>
          <a:xfrm>
            <a:off x="7362825" y="443263"/>
            <a:ext cx="361950" cy="361950"/>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5"/>
              </a:solidFill>
              <a:latin typeface="Calibri"/>
              <a:ea typeface="Calibri"/>
              <a:cs typeface="Calibri"/>
              <a:sym typeface="Calibri"/>
            </a:endParaRPr>
          </a:p>
        </p:txBody>
      </p:sp>
      <p:sp>
        <p:nvSpPr>
          <p:cNvPr id="27" name="Google Shape;27;p42"/>
          <p:cNvSpPr/>
          <p:nvPr/>
        </p:nvSpPr>
        <p:spPr>
          <a:xfrm>
            <a:off x="11050789" y="5278349"/>
            <a:ext cx="654227" cy="654227"/>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5"/>
              </a:solidFill>
              <a:latin typeface="Calibri"/>
              <a:ea typeface="Calibri"/>
              <a:cs typeface="Calibri"/>
              <a:sym typeface="Calibri"/>
            </a:endParaRPr>
          </a:p>
        </p:txBody>
      </p:sp>
      <p:sp>
        <p:nvSpPr>
          <p:cNvPr id="28" name="Google Shape;28;p42"/>
          <p:cNvSpPr/>
          <p:nvPr/>
        </p:nvSpPr>
        <p:spPr>
          <a:xfrm>
            <a:off x="10683791" y="5807000"/>
            <a:ext cx="251152" cy="251152"/>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5"/>
              </a:solidFill>
              <a:latin typeface="Calibri"/>
              <a:ea typeface="Calibri"/>
              <a:cs typeface="Calibri"/>
              <a:sym typeface="Calibri"/>
            </a:endParaRPr>
          </a:p>
        </p:txBody>
      </p:sp>
      <p:sp>
        <p:nvSpPr>
          <p:cNvPr id="29" name="Google Shape;29;p42"/>
          <p:cNvSpPr/>
          <p:nvPr>
            <p:ph idx="2" type="pic"/>
          </p:nvPr>
        </p:nvSpPr>
        <p:spPr>
          <a:xfrm>
            <a:off x="5733416" y="624239"/>
            <a:ext cx="5855754" cy="5631571"/>
          </a:xfrm>
          <a:prstGeom prst="rect">
            <a:avLst/>
          </a:prstGeom>
          <a:noFill/>
          <a:ln>
            <a:noFill/>
          </a:ln>
        </p:spPr>
      </p:sp>
      <p:sp>
        <p:nvSpPr>
          <p:cNvPr id="30" name="Google Shape;30;p42"/>
          <p:cNvSpPr txBox="1"/>
          <p:nvPr>
            <p:ph idx="1" type="body"/>
          </p:nvPr>
        </p:nvSpPr>
        <p:spPr>
          <a:xfrm>
            <a:off x="660400" y="2044700"/>
            <a:ext cx="4275138" cy="3560763"/>
          </a:xfrm>
          <a:prstGeom prst="rect">
            <a:avLst/>
          </a:prstGeom>
          <a:noFill/>
          <a:ln>
            <a:noFill/>
          </a:ln>
        </p:spPr>
        <p:txBody>
          <a:bodyPr anchorCtr="0" anchor="t" bIns="45700" lIns="91425" spcFirstLastPara="1" rIns="91425" wrap="square" tIns="45700">
            <a:noAutofit/>
          </a:bodyPr>
          <a:lstStyle>
            <a:lvl1pPr indent="-355600" lvl="0" marL="457200" marR="0" rtl="0" algn="l">
              <a:lnSpc>
                <a:spcPct val="150000"/>
              </a:lnSpc>
              <a:spcBef>
                <a:spcPts val="1000"/>
              </a:spcBef>
              <a:spcAft>
                <a:spcPts val="0"/>
              </a:spcAft>
              <a:buClr>
                <a:schemeClr val="accent4"/>
              </a:buClr>
              <a:buSzPts val="2000"/>
              <a:buFont typeface="Noto Sans Symbols"/>
              <a:buChar char="▪"/>
              <a:defRPr b="0" i="0" sz="2000" u="none" cap="none" strike="noStrike">
                <a:solidFill>
                  <a:srgbClr val="6E6E6E"/>
                </a:solidFill>
                <a:latin typeface="Calibri"/>
                <a:ea typeface="Calibri"/>
                <a:cs typeface="Calibri"/>
                <a:sym typeface="Calibri"/>
              </a:defRPr>
            </a:lvl1pPr>
            <a:lvl2pPr indent="-355600" lvl="1" marL="914400" marR="0" rtl="0" algn="l">
              <a:lnSpc>
                <a:spcPct val="90000"/>
              </a:lnSpc>
              <a:spcBef>
                <a:spcPts val="500"/>
              </a:spcBef>
              <a:spcAft>
                <a:spcPts val="0"/>
              </a:spcAft>
              <a:buClr>
                <a:schemeClr val="accent4"/>
              </a:buClr>
              <a:buSzPts val="2000"/>
              <a:buFont typeface="Noto Sans Symbols"/>
              <a:buChar char="▪"/>
              <a:defRPr b="0" i="0" sz="2000" u="none" cap="none" strike="noStrike">
                <a:solidFill>
                  <a:srgbClr val="6E6E6E"/>
                </a:solidFill>
                <a:latin typeface="Calibri"/>
                <a:ea typeface="Calibri"/>
                <a:cs typeface="Calibri"/>
                <a:sym typeface="Calibri"/>
              </a:defRPr>
            </a:lvl2pPr>
            <a:lvl3pPr indent="-342900" lvl="2" marL="1371600" marR="0" rtl="0" algn="l">
              <a:lnSpc>
                <a:spcPct val="90000"/>
              </a:lnSpc>
              <a:spcBef>
                <a:spcPts val="500"/>
              </a:spcBef>
              <a:spcAft>
                <a:spcPts val="0"/>
              </a:spcAft>
              <a:buClr>
                <a:schemeClr val="accent4"/>
              </a:buClr>
              <a:buSzPts val="1800"/>
              <a:buFont typeface="Noto Sans Symbols"/>
              <a:buChar char="▪"/>
              <a:defRPr b="0" i="0" sz="1800" u="none" cap="none" strike="noStrike">
                <a:solidFill>
                  <a:srgbClr val="6E6E6E"/>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accent4"/>
              </a:buClr>
              <a:buSzPts val="1800"/>
              <a:buFont typeface="Noto Sans Symbols"/>
              <a:buChar char="▪"/>
              <a:defRPr b="0" i="0" sz="1800" u="none" cap="none" strike="noStrike">
                <a:solidFill>
                  <a:srgbClr val="6E6E6E"/>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accent4"/>
              </a:buClr>
              <a:buSzPts val="1800"/>
              <a:buFont typeface="Noto Sans Symbols"/>
              <a:buChar char="▪"/>
              <a:defRPr b="0" i="0" sz="18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1" name="Google Shape;31;p42"/>
          <p:cNvSpPr txBox="1"/>
          <p:nvPr>
            <p:ph type="title"/>
          </p:nvPr>
        </p:nvSpPr>
        <p:spPr>
          <a:xfrm>
            <a:off x="660400" y="805213"/>
            <a:ext cx="4275138" cy="830997"/>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800"/>
              <a:buFont typeface="Corbel"/>
              <a:buNone/>
              <a:defRPr b="1" i="0" sz="4800" u="none" cap="none" strike="noStrike">
                <a:solidFill>
                  <a:schemeClr val="dk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extLst>
    <p:ext uri="{DCECCB84-F9BA-43D5-87BE-67443E8EF086}">
      <p15:sldGuideLst>
        <p15:guide id="1"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32" name="Shape 32"/>
        <p:cNvGrpSpPr/>
        <p:nvPr/>
      </p:nvGrpSpPr>
      <p:grpSpPr>
        <a:xfrm>
          <a:off x="0" y="0"/>
          <a:ext cx="0" cy="0"/>
          <a:chOff x="0" y="0"/>
          <a:chExt cx="0" cy="0"/>
        </a:xfrm>
      </p:grpSpPr>
      <p:sp>
        <p:nvSpPr>
          <p:cNvPr id="33" name="Google Shape;33;p43"/>
          <p:cNvSpPr txBox="1"/>
          <p:nvPr>
            <p:ph idx="1" type="body"/>
          </p:nvPr>
        </p:nvSpPr>
        <p:spPr>
          <a:xfrm>
            <a:off x="660400" y="2044700"/>
            <a:ext cx="4275138" cy="3560763"/>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1000"/>
              </a:spcBef>
              <a:spcAft>
                <a:spcPts val="0"/>
              </a:spcAft>
              <a:buClr>
                <a:schemeClr val="accent4"/>
              </a:buClr>
              <a:buSzPts val="2000"/>
              <a:buFont typeface="Noto Sans Symbols"/>
              <a:buChar char="▪"/>
              <a:defRPr b="0" i="0" sz="2000" u="none" cap="none" strike="noStrike">
                <a:solidFill>
                  <a:srgbClr val="6E6E6E"/>
                </a:solidFill>
                <a:latin typeface="Calibri"/>
                <a:ea typeface="Calibri"/>
                <a:cs typeface="Calibri"/>
                <a:sym typeface="Calibri"/>
              </a:defRPr>
            </a:lvl1pPr>
            <a:lvl2pPr indent="-342900" lvl="1" marL="914400" marR="0" rtl="0" algn="l">
              <a:lnSpc>
                <a:spcPct val="90000"/>
              </a:lnSpc>
              <a:spcBef>
                <a:spcPts val="500"/>
              </a:spcBef>
              <a:spcAft>
                <a:spcPts val="0"/>
              </a:spcAft>
              <a:buClr>
                <a:schemeClr val="accent4"/>
              </a:buClr>
              <a:buSzPts val="1800"/>
              <a:buFont typeface="Noto Sans Symbols"/>
              <a:buChar char="▪"/>
              <a:defRPr b="0" i="0" sz="1800" u="none" cap="none" strike="noStrike">
                <a:solidFill>
                  <a:srgbClr val="6E6E6E"/>
                </a:solidFill>
                <a:latin typeface="Calibri"/>
                <a:ea typeface="Calibri"/>
                <a:cs typeface="Calibri"/>
                <a:sym typeface="Calibri"/>
              </a:defRPr>
            </a:lvl2pPr>
            <a:lvl3pPr indent="-330200" lvl="2" marL="1371600" marR="0" rtl="0" algn="l">
              <a:lnSpc>
                <a:spcPct val="90000"/>
              </a:lnSpc>
              <a:spcBef>
                <a:spcPts val="500"/>
              </a:spcBef>
              <a:spcAft>
                <a:spcPts val="0"/>
              </a:spcAft>
              <a:buClr>
                <a:schemeClr val="accent4"/>
              </a:buClr>
              <a:buSzPts val="1600"/>
              <a:buFont typeface="Noto Sans Symbols"/>
              <a:buChar char="▪"/>
              <a:defRPr b="0" i="0" sz="1600" u="none" cap="none" strike="noStrike">
                <a:solidFill>
                  <a:srgbClr val="6E6E6E"/>
                </a:solidFill>
                <a:latin typeface="Calibri"/>
                <a:ea typeface="Calibri"/>
                <a:cs typeface="Calibri"/>
                <a:sym typeface="Calibri"/>
              </a:defRPr>
            </a:lvl3pPr>
            <a:lvl4pPr indent="-330200" lvl="3" marL="1828800" marR="0" rtl="0" algn="l">
              <a:lnSpc>
                <a:spcPct val="90000"/>
              </a:lnSpc>
              <a:spcBef>
                <a:spcPts val="500"/>
              </a:spcBef>
              <a:spcAft>
                <a:spcPts val="0"/>
              </a:spcAft>
              <a:buClr>
                <a:schemeClr val="accent4"/>
              </a:buClr>
              <a:buSzPts val="1600"/>
              <a:buFont typeface="Noto Sans Symbols"/>
              <a:buChar char="▪"/>
              <a:defRPr b="0" i="0" sz="1600" u="none" cap="none" strike="noStrike">
                <a:solidFill>
                  <a:srgbClr val="6E6E6E"/>
                </a:solidFill>
                <a:latin typeface="Calibri"/>
                <a:ea typeface="Calibri"/>
                <a:cs typeface="Calibri"/>
                <a:sym typeface="Calibri"/>
              </a:defRPr>
            </a:lvl4pPr>
            <a:lvl5pPr indent="-330200" lvl="4" marL="2286000" marR="0" rtl="0" algn="l">
              <a:lnSpc>
                <a:spcPct val="90000"/>
              </a:lnSpc>
              <a:spcBef>
                <a:spcPts val="500"/>
              </a:spcBef>
              <a:spcAft>
                <a:spcPts val="0"/>
              </a:spcAft>
              <a:buClr>
                <a:schemeClr val="accent4"/>
              </a:buClr>
              <a:buSzPts val="1600"/>
              <a:buFont typeface="Noto Sans Symbols"/>
              <a:buChar char="▪"/>
              <a:defRPr b="0" i="0" sz="16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4" name="Google Shape;34;p43"/>
          <p:cNvSpPr/>
          <p:nvPr/>
        </p:nvSpPr>
        <p:spPr>
          <a:xfrm>
            <a:off x="9354457" y="5363987"/>
            <a:ext cx="457200" cy="457200"/>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 name="Google Shape;35;p43"/>
          <p:cNvSpPr/>
          <p:nvPr/>
        </p:nvSpPr>
        <p:spPr>
          <a:xfrm>
            <a:off x="6692791" y="1699889"/>
            <a:ext cx="319749" cy="319749"/>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6" name="Google Shape;36;p43"/>
          <p:cNvSpPr/>
          <p:nvPr/>
        </p:nvSpPr>
        <p:spPr>
          <a:xfrm>
            <a:off x="9354457" y="5897738"/>
            <a:ext cx="179977" cy="179977"/>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7" name="Google Shape;37;p43"/>
          <p:cNvSpPr/>
          <p:nvPr>
            <p:ph idx="2" type="pic"/>
          </p:nvPr>
        </p:nvSpPr>
        <p:spPr>
          <a:xfrm>
            <a:off x="7090227" y="786181"/>
            <a:ext cx="4441372" cy="5393036"/>
          </a:xfrm>
          <a:prstGeom prst="rect">
            <a:avLst/>
          </a:prstGeom>
          <a:noFill/>
          <a:ln>
            <a:noFill/>
          </a:ln>
        </p:spPr>
      </p:sp>
      <p:sp>
        <p:nvSpPr>
          <p:cNvPr id="38" name="Google Shape;38;p43"/>
          <p:cNvSpPr txBox="1"/>
          <p:nvPr>
            <p:ph type="title"/>
          </p:nvPr>
        </p:nvSpPr>
        <p:spPr>
          <a:xfrm>
            <a:off x="660400" y="805213"/>
            <a:ext cx="4275138" cy="830997"/>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800"/>
              <a:buFont typeface="Corbel"/>
              <a:buNone/>
              <a:defRPr b="1" i="0" sz="4800" u="none" cap="none" strike="noStrike">
                <a:solidFill>
                  <a:schemeClr val="dk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extLst>
    <p:ext uri="{DCECCB84-F9BA-43D5-87BE-67443E8EF086}">
      <p15:sldGuideLst>
        <p15:guide id="1" orient="horz" pos="504">
          <p15:clr>
            <a:srgbClr val="FBAE40"/>
          </p15:clr>
        </p15:guide>
        <p15:guide id="2" pos="3840">
          <p15:clr>
            <a:srgbClr val="FBAE40"/>
          </p15:clr>
        </p15:guide>
        <p15:guide id="3" orient="horz" pos="141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Personalizado_1">
  <p:cSld name="Layout Personalizado_1">
    <p:spTree>
      <p:nvGrpSpPr>
        <p:cNvPr id="39" name="Shape 39"/>
        <p:cNvGrpSpPr/>
        <p:nvPr/>
      </p:nvGrpSpPr>
      <p:grpSpPr>
        <a:xfrm>
          <a:off x="0" y="0"/>
          <a:ext cx="0" cy="0"/>
          <a:chOff x="0" y="0"/>
          <a:chExt cx="0" cy="0"/>
        </a:xfrm>
      </p:grpSpPr>
      <p:sp>
        <p:nvSpPr>
          <p:cNvPr id="40" name="Google Shape;40;p44"/>
          <p:cNvSpPr/>
          <p:nvPr>
            <p:ph idx="2" type="pic"/>
          </p:nvPr>
        </p:nvSpPr>
        <p:spPr>
          <a:xfrm>
            <a:off x="0" y="0"/>
            <a:ext cx="12192000" cy="6858000"/>
          </a:xfrm>
          <a:prstGeom prst="rect">
            <a:avLst/>
          </a:prstGeom>
          <a:noFill/>
          <a:ln>
            <a:noFill/>
          </a:ln>
        </p:spPr>
      </p:sp>
      <p:sp>
        <p:nvSpPr>
          <p:cNvPr descr="Edifício alto olhando para cima" id="41" name="Google Shape;41;p44"/>
          <p:cNvSpPr/>
          <p:nvPr/>
        </p:nvSpPr>
        <p:spPr>
          <a:xfrm>
            <a:off x="3718560" y="1181123"/>
            <a:ext cx="4754880" cy="4495754"/>
          </a:xfrm>
          <a:prstGeom prst="rect">
            <a:avLst/>
          </a:prstGeom>
          <a:solidFill>
            <a:schemeClr val="accent5">
              <a:alpha val="40000"/>
            </a:schemeClr>
          </a:solidFill>
          <a:ln cap="flat" cmpd="sng" w="603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2" name="Google Shape;42;p44"/>
          <p:cNvSpPr txBox="1"/>
          <p:nvPr>
            <p:ph idx="1" type="body"/>
          </p:nvPr>
        </p:nvSpPr>
        <p:spPr>
          <a:xfrm>
            <a:off x="4149139" y="4859469"/>
            <a:ext cx="3924934" cy="490538"/>
          </a:xfrm>
          <a:prstGeom prst="rect">
            <a:avLst/>
          </a:prstGeom>
          <a:noFill/>
          <a:ln>
            <a:noFill/>
          </a:ln>
        </p:spPr>
        <p:txBody>
          <a:bodyPr anchorCtr="0" anchor="t" bIns="45700" lIns="91425" spcFirstLastPara="1" rIns="91425" wrap="square" tIns="45700">
            <a:noAutofit/>
          </a:bodyPr>
          <a:lstStyle>
            <a:lvl1pPr indent="-228600" lvl="0" marL="457200" marR="0" rtl="0" algn="r">
              <a:lnSpc>
                <a:spcPct val="90000"/>
              </a:lnSpc>
              <a:spcBef>
                <a:spcPts val="1000"/>
              </a:spcBef>
              <a:spcAft>
                <a:spcPts val="0"/>
              </a:spcAft>
              <a:buClr>
                <a:schemeClr val="accent4"/>
              </a:buClr>
              <a:buSzPts val="2400"/>
              <a:buFont typeface="Arial"/>
              <a:buNone/>
              <a:defRPr b="1" i="0" sz="2400" u="none" cap="none" strike="noStrike">
                <a:solidFill>
                  <a:schemeClr val="accent4"/>
                </a:solidFill>
                <a:latin typeface="Calibri"/>
                <a:ea typeface="Calibri"/>
                <a:cs typeface="Calibri"/>
                <a:sym typeface="Calibri"/>
              </a:defRPr>
            </a:lvl1pPr>
            <a:lvl2pPr indent="-228600" lvl="1" marL="914400" marR="0" rtl="0" algn="l">
              <a:lnSpc>
                <a:spcPct val="90000"/>
              </a:lnSpc>
              <a:spcBef>
                <a:spcPts val="500"/>
              </a:spcBef>
              <a:spcAft>
                <a:spcPts val="0"/>
              </a:spcAft>
              <a:buClr>
                <a:srgbClr val="6E6E6E"/>
              </a:buClr>
              <a:buSzPts val="1600"/>
              <a:buFont typeface="Arial"/>
              <a:buNone/>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3" name="Google Shape;43;p44"/>
          <p:cNvSpPr txBox="1"/>
          <p:nvPr>
            <p:ph type="title"/>
          </p:nvPr>
        </p:nvSpPr>
        <p:spPr>
          <a:xfrm>
            <a:off x="4149139" y="1529685"/>
            <a:ext cx="3924934" cy="1695637"/>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lt1"/>
              </a:buClr>
              <a:buSzPts val="4800"/>
              <a:buFont typeface="Corbel"/>
              <a:buNone/>
              <a:defRPr b="1" i="0" sz="4800" u="none" cap="none" strike="noStrike">
                <a:solidFill>
                  <a:schemeClr val="lt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údo de Duas Colunas">
  <p:cSld name="Conteúdo de Duas Colunas">
    <p:spTree>
      <p:nvGrpSpPr>
        <p:cNvPr id="44" name="Shape 44"/>
        <p:cNvGrpSpPr/>
        <p:nvPr/>
      </p:nvGrpSpPr>
      <p:grpSpPr>
        <a:xfrm>
          <a:off x="0" y="0"/>
          <a:ext cx="0" cy="0"/>
          <a:chOff x="0" y="0"/>
          <a:chExt cx="0" cy="0"/>
        </a:xfrm>
      </p:grpSpPr>
      <p:sp>
        <p:nvSpPr>
          <p:cNvPr id="45" name="Google Shape;45;p45"/>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orbel"/>
                <a:ea typeface="Corbel"/>
                <a:cs typeface="Corbel"/>
                <a:sym typeface="Corbel"/>
              </a:defRPr>
            </a:lvl1pPr>
            <a:lvl2pPr indent="-228600" lvl="1" marL="914400" marR="0" rtl="0" algn="l">
              <a:lnSpc>
                <a:spcPct val="90000"/>
              </a:lnSpc>
              <a:spcBef>
                <a:spcPts val="500"/>
              </a:spcBef>
              <a:spcAft>
                <a:spcPts val="0"/>
              </a:spcAft>
              <a:buClr>
                <a:srgbClr val="6E6E6E"/>
              </a:buClr>
              <a:buSzPts val="1600"/>
              <a:buFont typeface="Arial"/>
              <a:buNone/>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6" name="Google Shape;46;p45"/>
          <p:cNvSpPr/>
          <p:nvPr/>
        </p:nvSpPr>
        <p:spPr>
          <a:xfrm>
            <a:off x="10385897" y="1443145"/>
            <a:ext cx="471170" cy="471170"/>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5"/>
              </a:solidFill>
              <a:latin typeface="Calibri"/>
              <a:ea typeface="Calibri"/>
              <a:cs typeface="Calibri"/>
              <a:sym typeface="Calibri"/>
            </a:endParaRPr>
          </a:p>
        </p:txBody>
      </p:sp>
      <p:sp>
        <p:nvSpPr>
          <p:cNvPr id="47" name="Google Shape;47;p45"/>
          <p:cNvSpPr/>
          <p:nvPr/>
        </p:nvSpPr>
        <p:spPr>
          <a:xfrm>
            <a:off x="8910011" y="328773"/>
            <a:ext cx="317813" cy="317813"/>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5"/>
              </a:solidFill>
              <a:latin typeface="Calibri"/>
              <a:ea typeface="Calibri"/>
              <a:cs typeface="Calibri"/>
              <a:sym typeface="Calibri"/>
            </a:endParaRPr>
          </a:p>
        </p:txBody>
      </p:sp>
      <p:sp>
        <p:nvSpPr>
          <p:cNvPr id="48" name="Google Shape;48;p45"/>
          <p:cNvSpPr/>
          <p:nvPr/>
        </p:nvSpPr>
        <p:spPr>
          <a:xfrm flipH="1">
            <a:off x="8634932" y="623939"/>
            <a:ext cx="170406" cy="170406"/>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5"/>
              </a:solidFill>
              <a:latin typeface="Calibri"/>
              <a:ea typeface="Calibri"/>
              <a:cs typeface="Calibri"/>
              <a:sym typeface="Calibri"/>
            </a:endParaRPr>
          </a:p>
        </p:txBody>
      </p:sp>
      <p:sp>
        <p:nvSpPr>
          <p:cNvPr id="49" name="Google Shape;49;p45"/>
          <p:cNvSpPr txBox="1"/>
          <p:nvPr>
            <p:ph idx="2" type="body"/>
          </p:nvPr>
        </p:nvSpPr>
        <p:spPr>
          <a:xfrm>
            <a:off x="660400" y="2673522"/>
            <a:ext cx="5067300" cy="2935288"/>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1000"/>
              </a:spcBef>
              <a:spcAft>
                <a:spcPts val="0"/>
              </a:spcAft>
              <a:buClr>
                <a:schemeClr val="accent4"/>
              </a:buClr>
              <a:buSzPts val="2000"/>
              <a:buFont typeface="Noto Sans Symbols"/>
              <a:buChar char="▪"/>
              <a:defRPr b="0" i="0" sz="2000" u="none" cap="none" strike="noStrike">
                <a:solidFill>
                  <a:schemeClr val="dk1"/>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0" name="Google Shape;50;p45"/>
          <p:cNvSpPr txBox="1"/>
          <p:nvPr>
            <p:ph idx="3" type="body"/>
          </p:nvPr>
        </p:nvSpPr>
        <p:spPr>
          <a:xfrm>
            <a:off x="6451600" y="2061363"/>
            <a:ext cx="5080000" cy="4381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orbel"/>
                <a:ea typeface="Corbel"/>
                <a:cs typeface="Corbel"/>
                <a:sym typeface="Corbel"/>
              </a:defRPr>
            </a:lvl1pPr>
            <a:lvl2pPr indent="-228600" lvl="1" marL="914400" marR="0" rtl="0" algn="l">
              <a:lnSpc>
                <a:spcPct val="90000"/>
              </a:lnSpc>
              <a:spcBef>
                <a:spcPts val="500"/>
              </a:spcBef>
              <a:spcAft>
                <a:spcPts val="0"/>
              </a:spcAft>
              <a:buClr>
                <a:srgbClr val="6E6E6E"/>
              </a:buClr>
              <a:buSzPts val="1600"/>
              <a:buFont typeface="Arial"/>
              <a:buNone/>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1" name="Google Shape;51;p45"/>
          <p:cNvSpPr txBox="1"/>
          <p:nvPr>
            <p:ph idx="4" type="body"/>
          </p:nvPr>
        </p:nvSpPr>
        <p:spPr>
          <a:xfrm>
            <a:off x="6464300" y="2677067"/>
            <a:ext cx="5067300" cy="2935288"/>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1000"/>
              </a:spcBef>
              <a:spcAft>
                <a:spcPts val="0"/>
              </a:spcAft>
              <a:buClr>
                <a:schemeClr val="accent4"/>
              </a:buClr>
              <a:buSzPts val="2000"/>
              <a:buFont typeface="Noto Sans Symbols"/>
              <a:buChar char="▪"/>
              <a:defRPr b="0" i="0" sz="2000" u="none" cap="none" strike="noStrike">
                <a:solidFill>
                  <a:schemeClr val="dk1"/>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2" name="Google Shape;52;p45"/>
          <p:cNvSpPr/>
          <p:nvPr>
            <p:ph idx="5" type="pic"/>
          </p:nvPr>
        </p:nvSpPr>
        <p:spPr>
          <a:xfrm>
            <a:off x="9261647" y="0"/>
            <a:ext cx="2930353" cy="1559882"/>
          </a:xfrm>
          <a:prstGeom prst="rect">
            <a:avLst/>
          </a:prstGeom>
          <a:noFill/>
          <a:ln>
            <a:noFill/>
          </a:ln>
        </p:spPr>
      </p:sp>
      <p:sp>
        <p:nvSpPr>
          <p:cNvPr id="53" name="Google Shape;53;p45"/>
          <p:cNvSpPr txBox="1"/>
          <p:nvPr>
            <p:ph type="title"/>
          </p:nvPr>
        </p:nvSpPr>
        <p:spPr>
          <a:xfrm>
            <a:off x="660400" y="805213"/>
            <a:ext cx="4275138" cy="830997"/>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800"/>
              <a:buFont typeface="Corbel"/>
              <a:buNone/>
              <a:defRPr b="1" i="0" sz="4800" u="none" cap="none" strike="noStrike">
                <a:solidFill>
                  <a:schemeClr val="dk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extLst>
    <p:ext uri="{DCECCB84-F9BA-43D5-87BE-67443E8EF086}">
      <p15:sldGuideLst>
        <p15:guide id="1" orient="horz" pos="1272">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umo">
  <p:cSld name="Resumo">
    <p:spTree>
      <p:nvGrpSpPr>
        <p:cNvPr id="54" name="Shape 54"/>
        <p:cNvGrpSpPr/>
        <p:nvPr/>
      </p:nvGrpSpPr>
      <p:grpSpPr>
        <a:xfrm>
          <a:off x="0" y="0"/>
          <a:ext cx="0" cy="0"/>
          <a:chOff x="0" y="0"/>
          <a:chExt cx="0" cy="0"/>
        </a:xfrm>
      </p:grpSpPr>
      <p:sp>
        <p:nvSpPr>
          <p:cNvPr id="55" name="Google Shape;55;p46"/>
          <p:cNvSpPr txBox="1"/>
          <p:nvPr>
            <p:ph idx="1" type="body"/>
          </p:nvPr>
        </p:nvSpPr>
        <p:spPr>
          <a:xfrm>
            <a:off x="1739655" y="2117897"/>
            <a:ext cx="4208386" cy="9128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accent4"/>
              </a:buClr>
              <a:buSzPts val="1800"/>
              <a:buFont typeface="Arial"/>
              <a:buNone/>
              <a:defRPr b="1" i="0" sz="1800" u="none" cap="none" strike="noStrike">
                <a:solidFill>
                  <a:schemeClr val="accent4"/>
                </a:solidFill>
                <a:latin typeface="Corbel"/>
                <a:ea typeface="Corbel"/>
                <a:cs typeface="Corbel"/>
                <a:sym typeface="Corbel"/>
              </a:defRPr>
            </a:lvl1pPr>
            <a:lvl2pPr indent="-228600" lvl="1" marL="9144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6" name="Google Shape;56;p46"/>
          <p:cNvSpPr txBox="1"/>
          <p:nvPr>
            <p:ph idx="2" type="body"/>
          </p:nvPr>
        </p:nvSpPr>
        <p:spPr>
          <a:xfrm>
            <a:off x="1739655" y="4724146"/>
            <a:ext cx="4208386" cy="9128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accent4"/>
              </a:buClr>
              <a:buSzPts val="1800"/>
              <a:buFont typeface="Arial"/>
              <a:buNone/>
              <a:defRPr b="1" i="0" sz="1800" u="none" cap="none" strike="noStrike">
                <a:solidFill>
                  <a:schemeClr val="accent4"/>
                </a:solidFill>
                <a:latin typeface="Corbel"/>
                <a:ea typeface="Corbel"/>
                <a:cs typeface="Corbel"/>
                <a:sym typeface="Corbel"/>
              </a:defRPr>
            </a:lvl1pPr>
            <a:lvl2pPr indent="-228600" lvl="1" marL="9144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7" name="Google Shape;57;p46"/>
          <p:cNvSpPr txBox="1"/>
          <p:nvPr>
            <p:ph idx="3" type="body"/>
          </p:nvPr>
        </p:nvSpPr>
        <p:spPr>
          <a:xfrm>
            <a:off x="1739655" y="3420892"/>
            <a:ext cx="4208386" cy="9128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accent4"/>
              </a:buClr>
              <a:buSzPts val="1800"/>
              <a:buFont typeface="Arial"/>
              <a:buNone/>
              <a:defRPr b="1" i="0" sz="1800" u="none" cap="none" strike="noStrike">
                <a:solidFill>
                  <a:schemeClr val="accent4"/>
                </a:solidFill>
                <a:latin typeface="Corbel"/>
                <a:ea typeface="Corbel"/>
                <a:cs typeface="Corbel"/>
                <a:sym typeface="Corbel"/>
              </a:defRPr>
            </a:lvl1pPr>
            <a:lvl2pPr indent="-228600" lvl="1" marL="9144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8" name="Google Shape;58;p46"/>
          <p:cNvSpPr txBox="1"/>
          <p:nvPr>
            <p:ph idx="4" type="body"/>
          </p:nvPr>
        </p:nvSpPr>
        <p:spPr>
          <a:xfrm>
            <a:off x="7493865" y="2117897"/>
            <a:ext cx="4208386" cy="9128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accent4"/>
              </a:buClr>
              <a:buSzPts val="1800"/>
              <a:buFont typeface="Arial"/>
              <a:buNone/>
              <a:defRPr b="1" i="0" sz="1800" u="none" cap="none" strike="noStrike">
                <a:solidFill>
                  <a:schemeClr val="accent4"/>
                </a:solidFill>
                <a:latin typeface="Corbel"/>
                <a:ea typeface="Corbel"/>
                <a:cs typeface="Corbel"/>
                <a:sym typeface="Corbel"/>
              </a:defRPr>
            </a:lvl1pPr>
            <a:lvl2pPr indent="-228600" lvl="1" marL="9144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9" name="Google Shape;59;p46"/>
          <p:cNvSpPr txBox="1"/>
          <p:nvPr>
            <p:ph idx="5" type="body"/>
          </p:nvPr>
        </p:nvSpPr>
        <p:spPr>
          <a:xfrm>
            <a:off x="7493865" y="4724146"/>
            <a:ext cx="4208386" cy="9128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accent4"/>
              </a:buClr>
              <a:buSzPts val="1800"/>
              <a:buFont typeface="Arial"/>
              <a:buNone/>
              <a:defRPr b="1" i="0" sz="1800" u="none" cap="none" strike="noStrike">
                <a:solidFill>
                  <a:schemeClr val="accent4"/>
                </a:solidFill>
                <a:latin typeface="Corbel"/>
                <a:ea typeface="Corbel"/>
                <a:cs typeface="Corbel"/>
                <a:sym typeface="Corbel"/>
              </a:defRPr>
            </a:lvl1pPr>
            <a:lvl2pPr indent="-228600" lvl="1" marL="9144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0" name="Google Shape;60;p46"/>
          <p:cNvSpPr txBox="1"/>
          <p:nvPr>
            <p:ph idx="6" type="body"/>
          </p:nvPr>
        </p:nvSpPr>
        <p:spPr>
          <a:xfrm>
            <a:off x="7493865" y="3420892"/>
            <a:ext cx="4208386" cy="91281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accent4"/>
              </a:buClr>
              <a:buSzPts val="1800"/>
              <a:buFont typeface="Arial"/>
              <a:buNone/>
              <a:defRPr b="1" i="0" sz="1800" u="none" cap="none" strike="noStrike">
                <a:solidFill>
                  <a:schemeClr val="accent4"/>
                </a:solidFill>
                <a:latin typeface="Corbel"/>
                <a:ea typeface="Corbel"/>
                <a:cs typeface="Corbel"/>
                <a:sym typeface="Corbel"/>
              </a:defRPr>
            </a:lvl1pPr>
            <a:lvl2pPr indent="-228600" lvl="1" marL="9144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1" name="Google Shape;61;p46"/>
          <p:cNvSpPr txBox="1"/>
          <p:nvPr>
            <p:ph type="title"/>
          </p:nvPr>
        </p:nvSpPr>
        <p:spPr>
          <a:xfrm>
            <a:off x="660400" y="805213"/>
            <a:ext cx="10693400" cy="830997"/>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800"/>
              <a:buFont typeface="Corbel"/>
              <a:buNone/>
              <a:defRPr b="1" i="0" sz="4800" u="none" cap="none" strike="noStrike">
                <a:solidFill>
                  <a:schemeClr val="dk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chamento">
  <p:cSld name="Fechamento">
    <p:spTree>
      <p:nvGrpSpPr>
        <p:cNvPr id="62" name="Shape 62"/>
        <p:cNvGrpSpPr/>
        <p:nvPr/>
      </p:nvGrpSpPr>
      <p:grpSpPr>
        <a:xfrm>
          <a:off x="0" y="0"/>
          <a:ext cx="0" cy="0"/>
          <a:chOff x="0" y="0"/>
          <a:chExt cx="0" cy="0"/>
        </a:xfrm>
      </p:grpSpPr>
      <p:sp>
        <p:nvSpPr>
          <p:cNvPr id="63" name="Google Shape;63;p47"/>
          <p:cNvSpPr/>
          <p:nvPr/>
        </p:nvSpPr>
        <p:spPr>
          <a:xfrm>
            <a:off x="5897272" y="1457542"/>
            <a:ext cx="617218" cy="61721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64" name="Google Shape;64;p47"/>
          <p:cNvSpPr/>
          <p:nvPr/>
        </p:nvSpPr>
        <p:spPr>
          <a:xfrm>
            <a:off x="9810348" y="5955461"/>
            <a:ext cx="394539" cy="394539"/>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65" name="Google Shape;65;p47"/>
          <p:cNvSpPr/>
          <p:nvPr/>
        </p:nvSpPr>
        <p:spPr>
          <a:xfrm>
            <a:off x="6514490" y="946887"/>
            <a:ext cx="335852" cy="335852"/>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66" name="Google Shape;66;p47"/>
          <p:cNvSpPr txBox="1"/>
          <p:nvPr>
            <p:ph idx="1" type="body"/>
          </p:nvPr>
        </p:nvSpPr>
        <p:spPr>
          <a:xfrm>
            <a:off x="647701" y="2042790"/>
            <a:ext cx="4143374" cy="2654301"/>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6E6E6E"/>
              </a:buClr>
              <a:buSzPts val="2000"/>
              <a:buFont typeface="Arial"/>
              <a:buNone/>
              <a:defRPr b="0" i="0" sz="2000" u="none" cap="none" strike="noStrike">
                <a:solidFill>
                  <a:srgbClr val="6E6E6E"/>
                </a:solidFill>
                <a:latin typeface="Calibri"/>
                <a:ea typeface="Calibri"/>
                <a:cs typeface="Calibri"/>
                <a:sym typeface="Calibri"/>
              </a:defRPr>
            </a:lvl1pPr>
            <a:lvl2pPr indent="-228600" lvl="1" marL="914400" marR="0" rtl="0" algn="l">
              <a:lnSpc>
                <a:spcPct val="90000"/>
              </a:lnSpc>
              <a:spcBef>
                <a:spcPts val="500"/>
              </a:spcBef>
              <a:spcAft>
                <a:spcPts val="0"/>
              </a:spcAft>
              <a:buClr>
                <a:srgbClr val="6E6E6E"/>
              </a:buClr>
              <a:buSzPts val="1600"/>
              <a:buFont typeface="Arial"/>
              <a:buNone/>
              <a:defRPr b="0" i="0" sz="1600" u="none" cap="none" strike="noStrike">
                <a:solidFill>
                  <a:srgbClr val="6E6E6E"/>
                </a:solidFill>
                <a:latin typeface="Calibri"/>
                <a:ea typeface="Calibri"/>
                <a:cs typeface="Calibri"/>
                <a:sym typeface="Calibri"/>
              </a:defRPr>
            </a:lvl2pPr>
            <a:lvl3pPr indent="-228600" lvl="2" marL="1371600" marR="0" rtl="0" algn="l">
              <a:lnSpc>
                <a:spcPct val="90000"/>
              </a:lnSpc>
              <a:spcBef>
                <a:spcPts val="500"/>
              </a:spcBef>
              <a:spcAft>
                <a:spcPts val="0"/>
              </a:spcAft>
              <a:buClr>
                <a:srgbClr val="6E6E6E"/>
              </a:buClr>
              <a:buSzPts val="1400"/>
              <a:buFont typeface="Arial"/>
              <a:buNone/>
              <a:defRPr b="0" i="0" sz="1400" u="none" cap="none" strike="noStrike">
                <a:solidFill>
                  <a:srgbClr val="6E6E6E"/>
                </a:solidFill>
                <a:latin typeface="Calibri"/>
                <a:ea typeface="Calibri"/>
                <a:cs typeface="Calibri"/>
                <a:sym typeface="Calibri"/>
              </a:defRPr>
            </a:lvl3pPr>
            <a:lvl4pPr indent="-228600" lvl="3" marL="1828800" marR="0" rtl="0" algn="l">
              <a:lnSpc>
                <a:spcPct val="90000"/>
              </a:lnSpc>
              <a:spcBef>
                <a:spcPts val="500"/>
              </a:spcBef>
              <a:spcAft>
                <a:spcPts val="0"/>
              </a:spcAft>
              <a:buClr>
                <a:srgbClr val="6E6E6E"/>
              </a:buClr>
              <a:buSzPts val="1400"/>
              <a:buFont typeface="Arial"/>
              <a:buNone/>
              <a:defRPr b="0" i="0" sz="1400" u="none" cap="none" strike="noStrike">
                <a:solidFill>
                  <a:srgbClr val="6E6E6E"/>
                </a:solidFill>
                <a:latin typeface="Calibri"/>
                <a:ea typeface="Calibri"/>
                <a:cs typeface="Calibri"/>
                <a:sym typeface="Calibri"/>
              </a:defRPr>
            </a:lvl4pPr>
            <a:lvl5pPr indent="-228600" lvl="4" marL="2286000" marR="0" rtl="0" algn="l">
              <a:lnSpc>
                <a:spcPct val="90000"/>
              </a:lnSpc>
              <a:spcBef>
                <a:spcPts val="500"/>
              </a:spcBef>
              <a:spcAft>
                <a:spcPts val="0"/>
              </a:spcAft>
              <a:buClr>
                <a:srgbClr val="6E6E6E"/>
              </a:buClr>
              <a:buSzPts val="1400"/>
              <a:buFont typeface="Arial"/>
              <a:buNone/>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7" name="Google Shape;67;p47"/>
          <p:cNvSpPr txBox="1"/>
          <p:nvPr>
            <p:ph idx="2" type="body"/>
          </p:nvPr>
        </p:nvSpPr>
        <p:spPr>
          <a:xfrm>
            <a:off x="647699" y="4953919"/>
            <a:ext cx="4143375" cy="75947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accent4"/>
              </a:buClr>
              <a:buSzPts val="2000"/>
              <a:buFont typeface="Arial"/>
              <a:buNone/>
              <a:defRPr b="1" i="0" sz="2000" u="none" cap="none" strike="noStrike">
                <a:solidFill>
                  <a:schemeClr val="accent4"/>
                </a:solidFill>
                <a:latin typeface="Calibri"/>
                <a:ea typeface="Calibri"/>
                <a:cs typeface="Calibri"/>
                <a:sym typeface="Calibri"/>
              </a:defRPr>
            </a:lvl1pPr>
            <a:lvl2pPr indent="-228600" lvl="1" marL="914400" marR="0" rtl="0" algn="l">
              <a:lnSpc>
                <a:spcPct val="90000"/>
              </a:lnSpc>
              <a:spcBef>
                <a:spcPts val="500"/>
              </a:spcBef>
              <a:spcAft>
                <a:spcPts val="0"/>
              </a:spcAft>
              <a:buClr>
                <a:srgbClr val="6E6E6E"/>
              </a:buClr>
              <a:buSzPts val="2000"/>
              <a:buFont typeface="Arial"/>
              <a:buNone/>
              <a:defRPr b="0" i="0" sz="2000" u="none" cap="none" strike="noStrike">
                <a:solidFill>
                  <a:srgbClr val="6E6E6E"/>
                </a:solidFill>
                <a:latin typeface="Calibri"/>
                <a:ea typeface="Calibri"/>
                <a:cs typeface="Calibri"/>
                <a:sym typeface="Calibri"/>
              </a:defRPr>
            </a:lvl2pPr>
            <a:lvl3pPr indent="-228600" lvl="2" marL="1371600" marR="0" rtl="0" algn="l">
              <a:lnSpc>
                <a:spcPct val="90000"/>
              </a:lnSpc>
              <a:spcBef>
                <a:spcPts val="500"/>
              </a:spcBef>
              <a:spcAft>
                <a:spcPts val="0"/>
              </a:spcAft>
              <a:buClr>
                <a:srgbClr val="6E6E6E"/>
              </a:buClr>
              <a:buSzPts val="1400"/>
              <a:buFont typeface="Arial"/>
              <a:buNone/>
              <a:defRPr b="0" i="0" sz="1400" u="none" cap="none" strike="noStrike">
                <a:solidFill>
                  <a:srgbClr val="6E6E6E"/>
                </a:solidFill>
                <a:latin typeface="Calibri"/>
                <a:ea typeface="Calibri"/>
                <a:cs typeface="Calibri"/>
                <a:sym typeface="Calibri"/>
              </a:defRPr>
            </a:lvl3pPr>
            <a:lvl4pPr indent="-228600" lvl="3" marL="1828800" marR="0" rtl="0" algn="l">
              <a:lnSpc>
                <a:spcPct val="90000"/>
              </a:lnSpc>
              <a:spcBef>
                <a:spcPts val="500"/>
              </a:spcBef>
              <a:spcAft>
                <a:spcPts val="0"/>
              </a:spcAft>
              <a:buClr>
                <a:srgbClr val="6E6E6E"/>
              </a:buClr>
              <a:buSzPts val="1400"/>
              <a:buFont typeface="Arial"/>
              <a:buNone/>
              <a:defRPr b="0" i="0" sz="1400" u="none" cap="none" strike="noStrike">
                <a:solidFill>
                  <a:srgbClr val="6E6E6E"/>
                </a:solidFill>
                <a:latin typeface="Calibri"/>
                <a:ea typeface="Calibri"/>
                <a:cs typeface="Calibri"/>
                <a:sym typeface="Calibri"/>
              </a:defRPr>
            </a:lvl4pPr>
            <a:lvl5pPr indent="-228600" lvl="4" marL="2286000" marR="0" rtl="0" algn="l">
              <a:lnSpc>
                <a:spcPct val="90000"/>
              </a:lnSpc>
              <a:spcBef>
                <a:spcPts val="500"/>
              </a:spcBef>
              <a:spcAft>
                <a:spcPts val="0"/>
              </a:spcAft>
              <a:buClr>
                <a:srgbClr val="6E6E6E"/>
              </a:buClr>
              <a:buSzPts val="1400"/>
              <a:buFont typeface="Arial"/>
              <a:buNone/>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8" name="Google Shape;68;p47"/>
          <p:cNvSpPr/>
          <p:nvPr>
            <p:ph idx="3" type="pic"/>
          </p:nvPr>
        </p:nvSpPr>
        <p:spPr>
          <a:xfrm>
            <a:off x="5887402" y="533063"/>
            <a:ext cx="5542598" cy="5611666"/>
          </a:xfrm>
          <a:prstGeom prst="rect">
            <a:avLst/>
          </a:prstGeom>
          <a:noFill/>
          <a:ln>
            <a:noFill/>
          </a:ln>
        </p:spPr>
      </p:sp>
      <p:sp>
        <p:nvSpPr>
          <p:cNvPr id="69" name="Google Shape;69;p47"/>
          <p:cNvSpPr txBox="1"/>
          <p:nvPr>
            <p:ph type="title"/>
          </p:nvPr>
        </p:nvSpPr>
        <p:spPr>
          <a:xfrm>
            <a:off x="660400" y="805213"/>
            <a:ext cx="4275138" cy="830997"/>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800"/>
              <a:buFont typeface="Corbel"/>
              <a:buNone/>
              <a:defRPr b="1" i="0" sz="4800" u="none" cap="none" strike="noStrike">
                <a:solidFill>
                  <a:schemeClr val="dk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extLst>
    <p:ext uri="{DCECCB84-F9BA-43D5-87BE-67443E8EF086}">
      <p15:sldGuideLst>
        <p15:guide id="1" orient="horz" pos="127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 Layout Personalizado">
  <p:cSld name="5_ Layout Personalizado">
    <p:spTree>
      <p:nvGrpSpPr>
        <p:cNvPr id="70" name="Shape 70"/>
        <p:cNvGrpSpPr/>
        <p:nvPr/>
      </p:nvGrpSpPr>
      <p:grpSpPr>
        <a:xfrm>
          <a:off x="0" y="0"/>
          <a:ext cx="0" cy="0"/>
          <a:chOff x="0" y="0"/>
          <a:chExt cx="0" cy="0"/>
        </a:xfrm>
      </p:grpSpPr>
      <p:sp>
        <p:nvSpPr>
          <p:cNvPr id="71" name="Google Shape;71;p48"/>
          <p:cNvSpPr/>
          <p:nvPr>
            <p:ph idx="2" type="pic"/>
          </p:nvPr>
        </p:nvSpPr>
        <p:spPr>
          <a:xfrm>
            <a:off x="0" y="0"/>
            <a:ext cx="12192000" cy="6858000"/>
          </a:xfrm>
          <a:prstGeom prst="rect">
            <a:avLst/>
          </a:prstGeom>
          <a:noFill/>
          <a:ln>
            <a:noFill/>
          </a:ln>
        </p:spPr>
      </p:sp>
      <p:sp>
        <p:nvSpPr>
          <p:cNvPr descr="Edifício alto olhando para cima" id="72" name="Google Shape;72;p48"/>
          <p:cNvSpPr/>
          <p:nvPr/>
        </p:nvSpPr>
        <p:spPr>
          <a:xfrm>
            <a:off x="3352800" y="685800"/>
            <a:ext cx="5486400" cy="5486400"/>
          </a:xfrm>
          <a:prstGeom prst="ellipse">
            <a:avLst/>
          </a:prstGeom>
          <a:solidFill>
            <a:schemeClr val="accent5">
              <a:alpha val="40000"/>
            </a:schemeClr>
          </a:solidFill>
          <a:ln cap="flat" cmpd="sng" w="603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73" name="Google Shape;73;p48"/>
          <p:cNvSpPr/>
          <p:nvPr/>
        </p:nvSpPr>
        <p:spPr>
          <a:xfrm>
            <a:off x="8138160" y="5669280"/>
            <a:ext cx="502920" cy="50292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74" name="Google Shape;74;p48"/>
          <p:cNvSpPr/>
          <p:nvPr/>
        </p:nvSpPr>
        <p:spPr>
          <a:xfrm>
            <a:off x="2915463" y="1295169"/>
            <a:ext cx="692878" cy="692878"/>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75" name="Google Shape;75;p48"/>
          <p:cNvSpPr/>
          <p:nvPr/>
        </p:nvSpPr>
        <p:spPr>
          <a:xfrm>
            <a:off x="3398520" y="904895"/>
            <a:ext cx="251460" cy="25146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76" name="Google Shape;76;p48"/>
          <p:cNvSpPr txBox="1"/>
          <p:nvPr>
            <p:ph idx="1" type="body"/>
          </p:nvPr>
        </p:nvSpPr>
        <p:spPr>
          <a:xfrm>
            <a:off x="4127927" y="4609453"/>
            <a:ext cx="3924934" cy="490538"/>
          </a:xfrm>
          <a:prstGeom prst="rect">
            <a:avLst/>
          </a:prstGeom>
          <a:noFill/>
          <a:ln>
            <a:noFill/>
          </a:ln>
        </p:spPr>
        <p:txBody>
          <a:bodyPr anchorCtr="0" anchor="b" bIns="45700" lIns="91425" spcFirstLastPara="1" rIns="91425" wrap="square" tIns="45700">
            <a:noAutofit/>
          </a:bodyPr>
          <a:lstStyle>
            <a:lvl1pPr indent="-228600" lvl="0" marL="457200" marR="0" rtl="0" algn="ctr">
              <a:lnSpc>
                <a:spcPct val="90000"/>
              </a:lnSpc>
              <a:spcBef>
                <a:spcPts val="1000"/>
              </a:spcBef>
              <a:spcAft>
                <a:spcPts val="0"/>
              </a:spcAft>
              <a:buClr>
                <a:schemeClr val="accent4"/>
              </a:buClr>
              <a:buSzPts val="2000"/>
              <a:buFont typeface="Arial"/>
              <a:buNone/>
              <a:defRPr b="1" i="0" sz="2000" u="none" cap="none" strike="noStrike">
                <a:solidFill>
                  <a:schemeClr val="accent4"/>
                </a:solidFill>
                <a:latin typeface="Calibri"/>
                <a:ea typeface="Calibri"/>
                <a:cs typeface="Calibri"/>
                <a:sym typeface="Calibri"/>
              </a:defRPr>
            </a:lvl1pPr>
            <a:lvl2pPr indent="-228600" lvl="1" marL="914400" marR="0" rtl="0" algn="l">
              <a:lnSpc>
                <a:spcPct val="90000"/>
              </a:lnSpc>
              <a:spcBef>
                <a:spcPts val="500"/>
              </a:spcBef>
              <a:spcAft>
                <a:spcPts val="0"/>
              </a:spcAft>
              <a:buClr>
                <a:srgbClr val="6E6E6E"/>
              </a:buClr>
              <a:buSzPts val="1600"/>
              <a:buFont typeface="Arial"/>
              <a:buNone/>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7" name="Google Shape;77;p48"/>
          <p:cNvSpPr txBox="1"/>
          <p:nvPr>
            <p:ph type="title"/>
          </p:nvPr>
        </p:nvSpPr>
        <p:spPr>
          <a:xfrm>
            <a:off x="4045678" y="1988047"/>
            <a:ext cx="4007183" cy="2374194"/>
          </a:xfrm>
          <a:prstGeom prst="rect">
            <a:avLst/>
          </a:prstGeom>
          <a:noFill/>
          <a:ln>
            <a:noFill/>
          </a:ln>
        </p:spPr>
        <p:txBody>
          <a:bodyPr anchorCtr="0" anchor="t" bIns="45700" lIns="91425" spcFirstLastPara="1" rIns="91425" wrap="square" tIns="45700">
            <a:noAutofit/>
          </a:bodyPr>
          <a:lstStyle>
            <a:lvl1pPr lvl="0" marR="0" rtl="0" algn="ctr">
              <a:lnSpc>
                <a:spcPct val="90000"/>
              </a:lnSpc>
              <a:spcBef>
                <a:spcPts val="1000"/>
              </a:spcBef>
              <a:spcAft>
                <a:spcPts val="0"/>
              </a:spcAft>
              <a:buClr>
                <a:schemeClr val="lt1"/>
              </a:buClr>
              <a:buSzPts val="2800"/>
              <a:buFont typeface="Calibri"/>
              <a:buNone/>
              <a:defRPr b="0" i="0" sz="2800" u="none" cap="none" strike="noStrik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áfico e Tabela">
  <p:cSld name="Gráfico e Tabela">
    <p:spTree>
      <p:nvGrpSpPr>
        <p:cNvPr id="78" name="Shape 78"/>
        <p:cNvGrpSpPr/>
        <p:nvPr/>
      </p:nvGrpSpPr>
      <p:grpSpPr>
        <a:xfrm>
          <a:off x="0" y="0"/>
          <a:ext cx="0" cy="0"/>
          <a:chOff x="0" y="0"/>
          <a:chExt cx="0" cy="0"/>
        </a:xfrm>
      </p:grpSpPr>
      <p:sp>
        <p:nvSpPr>
          <p:cNvPr id="79" name="Google Shape;79;p49"/>
          <p:cNvSpPr txBox="1"/>
          <p:nvPr>
            <p:ph idx="1" type="body"/>
          </p:nvPr>
        </p:nvSpPr>
        <p:spPr>
          <a:xfrm>
            <a:off x="838200" y="2039392"/>
            <a:ext cx="10515600" cy="4114800"/>
          </a:xfrm>
          <a:prstGeom prst="rect">
            <a:avLst/>
          </a:prstGeom>
          <a:noFill/>
          <a:ln>
            <a:noFill/>
          </a:ln>
        </p:spPr>
        <p:txBody>
          <a:bodyPr anchorCtr="0" anchor="t" bIns="45700" lIns="91425" spcFirstLastPara="1" rIns="91425" wrap="square" tIns="45700">
            <a:noAutofit/>
          </a:bodyPr>
          <a:lstStyle>
            <a:lvl1pPr indent="-342900" lvl="0" marL="457200" marR="0" rtl="0" algn="l">
              <a:lnSpc>
                <a:spcPct val="90000"/>
              </a:lnSpc>
              <a:spcBef>
                <a:spcPts val="1000"/>
              </a:spcBef>
              <a:spcAft>
                <a:spcPts val="0"/>
              </a:spcAft>
              <a:buClr>
                <a:srgbClr val="6E6E6E"/>
              </a:buClr>
              <a:buSzPts val="1800"/>
              <a:buFont typeface="Arial"/>
              <a:buChar char="•"/>
              <a:defRPr b="0" i="0" sz="1800" u="none" cap="none" strike="noStrike">
                <a:solidFill>
                  <a:srgbClr val="6E6E6E"/>
                </a:solidFill>
                <a:latin typeface="Calibri"/>
                <a:ea typeface="Calibri"/>
                <a:cs typeface="Calibri"/>
                <a:sym typeface="Calibri"/>
              </a:defRPr>
            </a:lvl1pPr>
            <a:lvl2pPr indent="-330200" lvl="1" marL="914400" marR="0" rtl="0" algn="l">
              <a:lnSpc>
                <a:spcPct val="90000"/>
              </a:lnSpc>
              <a:spcBef>
                <a:spcPts val="500"/>
              </a:spcBef>
              <a:spcAft>
                <a:spcPts val="0"/>
              </a:spcAft>
              <a:buClr>
                <a:srgbClr val="6E6E6E"/>
              </a:buClr>
              <a:buSzPts val="1600"/>
              <a:buFont typeface="Arial"/>
              <a:buChar char="•"/>
              <a:defRPr b="0" i="0" sz="1600" u="none" cap="none" strike="noStrike">
                <a:solidFill>
                  <a:srgbClr val="6E6E6E"/>
                </a:solidFill>
                <a:latin typeface="Calibri"/>
                <a:ea typeface="Calibri"/>
                <a:cs typeface="Calibri"/>
                <a:sym typeface="Calibri"/>
              </a:defRPr>
            </a:lvl2pPr>
            <a:lvl3pPr indent="-317500" lvl="2" marL="13716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3pPr>
            <a:lvl4pPr indent="-317500" lvl="3" marL="18288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4pPr>
            <a:lvl5pPr indent="-317500" lvl="4" marL="2286000" marR="0" rtl="0" algn="l">
              <a:lnSpc>
                <a:spcPct val="90000"/>
              </a:lnSpc>
              <a:spcBef>
                <a:spcPts val="500"/>
              </a:spcBef>
              <a:spcAft>
                <a:spcPts val="0"/>
              </a:spcAft>
              <a:buClr>
                <a:srgbClr val="6E6E6E"/>
              </a:buClr>
              <a:buSzPts val="1400"/>
              <a:buFont typeface="Arial"/>
              <a:buChar char="•"/>
              <a:defRPr b="0" i="0" sz="1400" u="none" cap="none" strike="noStrike">
                <a:solidFill>
                  <a:srgbClr val="6E6E6E"/>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0" name="Google Shape;80;p49"/>
          <p:cNvSpPr txBox="1"/>
          <p:nvPr>
            <p:ph type="title"/>
          </p:nvPr>
        </p:nvSpPr>
        <p:spPr>
          <a:xfrm>
            <a:off x="838200" y="635000"/>
            <a:ext cx="10515600" cy="700115"/>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0"/>
              </a:spcBef>
              <a:spcAft>
                <a:spcPts val="0"/>
              </a:spcAft>
              <a:buClr>
                <a:schemeClr val="dk1"/>
              </a:buClr>
              <a:buSzPts val="4800"/>
              <a:buFont typeface="Corbel"/>
              <a:buNone/>
              <a:defRPr b="1" i="0" sz="4800" u="none" cap="none" strike="noStrike">
                <a:solidFill>
                  <a:schemeClr val="dk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extLst>
    <p:ext uri="{DCECCB84-F9BA-43D5-87BE-67443E8EF086}">
      <p15:sldGuideLst>
        <p15:guide id="1"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4.pn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6" Type="http://schemas.openxmlformats.org/officeDocument/2006/relationships/theme" Target="../theme/theme1.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40"/>
          <p:cNvSpPr/>
          <p:nvPr/>
        </p:nvSpPr>
        <p:spPr>
          <a:xfrm>
            <a:off x="0" y="6494727"/>
            <a:ext cx="12192000" cy="249304"/>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 name="Google Shape;11;p40"/>
          <p:cNvSpPr/>
          <p:nvPr/>
        </p:nvSpPr>
        <p:spPr>
          <a:xfrm>
            <a:off x="10746474" y="6494727"/>
            <a:ext cx="1378851" cy="249304"/>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 name="Google Shape;12;p40"/>
          <p:cNvSpPr txBox="1"/>
          <p:nvPr/>
        </p:nvSpPr>
        <p:spPr>
          <a:xfrm>
            <a:off x="1445526" y="6378906"/>
            <a:ext cx="41148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i="0" sz="1100" u="none" cap="none" strike="noStrike">
              <a:solidFill>
                <a:schemeClr val="accent2"/>
              </a:solidFill>
              <a:latin typeface="Calibri"/>
              <a:ea typeface="Calibri"/>
              <a:cs typeface="Calibri"/>
              <a:sym typeface="Calibri"/>
            </a:endParaRPr>
          </a:p>
        </p:txBody>
      </p:sp>
      <p:pic>
        <p:nvPicPr>
          <p:cNvPr id="13" name="Google Shape;13;p40"/>
          <p:cNvPicPr preferRelativeResize="0"/>
          <p:nvPr/>
        </p:nvPicPr>
        <p:blipFill rotWithShape="1">
          <a:blip r:embed="rId1">
            <a:alphaModFix/>
          </a:blip>
          <a:srcRect b="0" l="0" r="0" t="0"/>
          <a:stretch/>
        </p:blipFill>
        <p:spPr>
          <a:xfrm>
            <a:off x="10759995" y="5991149"/>
            <a:ext cx="1365330" cy="752882"/>
          </a:xfrm>
          <a:prstGeom prst="rect">
            <a:avLst/>
          </a:prstGeom>
          <a:noFill/>
          <a:ln>
            <a:noFill/>
          </a:ln>
        </p:spPr>
      </p:pic>
      <p:pic>
        <p:nvPicPr>
          <p:cNvPr id="14" name="Google Shape;14;p40"/>
          <p:cNvPicPr preferRelativeResize="0"/>
          <p:nvPr/>
        </p:nvPicPr>
        <p:blipFill rotWithShape="1">
          <a:blip r:embed="rId2">
            <a:alphaModFix/>
          </a:blip>
          <a:srcRect b="0" l="0" r="0" t="0"/>
          <a:stretch/>
        </p:blipFill>
        <p:spPr>
          <a:xfrm>
            <a:off x="0" y="6267217"/>
            <a:ext cx="1585539" cy="29838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27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2.jpg"/><Relationship Id="rId4" Type="http://schemas.openxmlformats.org/officeDocument/2006/relationships/image" Target="../media/image4.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8.jp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8.jp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8.jp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8.jp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8.jp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8.jp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8.jp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8.jp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18.jpg"/><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18.jpg"/><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8.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18.jp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18.jpg"/><Relationship Id="rId4" Type="http://schemas.openxmlformats.org/officeDocument/2006/relationships/image" Target="../media/image3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18.jpg"/><Relationship Id="rId4" Type="http://schemas.openxmlformats.org/officeDocument/2006/relationships/image" Target="../media/image3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6.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18.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18.jpg"/><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18.jpg"/><Relationship Id="rId4" Type="http://schemas.openxmlformats.org/officeDocument/2006/relationships/image" Target="../media/image3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 Id="rId3" Type="http://schemas.openxmlformats.org/officeDocument/2006/relationships/image" Target="../media/image18.jpg"/><Relationship Id="rId4" Type="http://schemas.openxmlformats.org/officeDocument/2006/relationships/image" Target="../media/image31.png"/><Relationship Id="rId5" Type="http://schemas.openxmlformats.org/officeDocument/2006/relationships/image" Target="../media/image2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18.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6.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15.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 Id="rId3" Type="http://schemas.openxmlformats.org/officeDocument/2006/relationships/image" Target="../media/image2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32.jpg"/><Relationship Id="rId4" Type="http://schemas.openxmlformats.org/officeDocument/2006/relationships/image" Target="../media/image4.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8.jp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8.jp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8.jp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8.jp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descr="Thiago Camilo e Dennis Dirani sobem ao pódio na Corrida de Duplas" id="128" name="Google Shape;128;p1"/>
          <p:cNvPicPr preferRelativeResize="0"/>
          <p:nvPr/>
        </p:nvPicPr>
        <p:blipFill rotWithShape="1">
          <a:blip r:embed="rId3">
            <a:alphaModFix/>
          </a:blip>
          <a:srcRect b="0" l="0" r="0" t="0"/>
          <a:stretch/>
        </p:blipFill>
        <p:spPr>
          <a:xfrm>
            <a:off x="0" y="-635627"/>
            <a:ext cx="12192000" cy="8129254"/>
          </a:xfrm>
          <a:prstGeom prst="rect">
            <a:avLst/>
          </a:prstGeom>
          <a:solidFill>
            <a:schemeClr val="accent1">
              <a:alpha val="29803"/>
            </a:schemeClr>
          </a:solidFill>
          <a:ln>
            <a:noFill/>
          </a:ln>
        </p:spPr>
      </p:pic>
      <p:sp>
        <p:nvSpPr>
          <p:cNvPr id="129" name="Google Shape;129;p1"/>
          <p:cNvSpPr/>
          <p:nvPr/>
        </p:nvSpPr>
        <p:spPr>
          <a:xfrm>
            <a:off x="0" y="-635627"/>
            <a:ext cx="12192000" cy="8129254"/>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0" name="Google Shape;130;p1"/>
          <p:cNvSpPr/>
          <p:nvPr/>
        </p:nvSpPr>
        <p:spPr>
          <a:xfrm>
            <a:off x="3166402" y="903484"/>
            <a:ext cx="5859196" cy="5051033"/>
          </a:xfrm>
          <a:prstGeom prst="hexagon">
            <a:avLst>
              <a:gd fmla="val 25000" name="adj"/>
              <a:gd fmla="val 115470" name="vf"/>
            </a:avLst>
          </a:prstGeom>
          <a:solidFill>
            <a:schemeClr val="accent5">
              <a:alpha val="69803"/>
            </a:schemeClr>
          </a:solidFill>
          <a:ln cap="flat" cmpd="sng" w="603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1" name="Google Shape;131;p1"/>
          <p:cNvSpPr txBox="1"/>
          <p:nvPr>
            <p:ph type="title"/>
          </p:nvPr>
        </p:nvSpPr>
        <p:spPr>
          <a:xfrm>
            <a:off x="4096846" y="2576760"/>
            <a:ext cx="4317711" cy="1695637"/>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lt2"/>
              </a:buClr>
              <a:buSzPts val="4800"/>
              <a:buFont typeface="Corbel"/>
              <a:buNone/>
            </a:pPr>
            <a:r>
              <a:rPr lang="pt-BR">
                <a:solidFill>
                  <a:schemeClr val="lt2"/>
                </a:solidFill>
              </a:rPr>
              <a:t>Programação Aplicada</a:t>
            </a:r>
            <a:endParaRPr/>
          </a:p>
        </p:txBody>
      </p:sp>
      <p:sp>
        <p:nvSpPr>
          <p:cNvPr id="132" name="Google Shape;132;p1"/>
          <p:cNvSpPr txBox="1"/>
          <p:nvPr>
            <p:ph idx="1" type="body"/>
          </p:nvPr>
        </p:nvSpPr>
        <p:spPr>
          <a:xfrm>
            <a:off x="4096848" y="1899514"/>
            <a:ext cx="3924934" cy="490538"/>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400"/>
              <a:buNone/>
            </a:pPr>
            <a:r>
              <a:rPr lang="pt-BR">
                <a:latin typeface="Calibri"/>
                <a:ea typeface="Calibri"/>
                <a:cs typeface="Calibri"/>
                <a:sym typeface="Calibri"/>
              </a:rPr>
              <a:t>Fábio Mori</a:t>
            </a:r>
            <a:endParaRPr/>
          </a:p>
        </p:txBody>
      </p:sp>
      <p:sp>
        <p:nvSpPr>
          <p:cNvPr id="133" name="Google Shape;133;p1"/>
          <p:cNvSpPr txBox="1"/>
          <p:nvPr>
            <p:ph idx="3" type="body"/>
          </p:nvPr>
        </p:nvSpPr>
        <p:spPr>
          <a:xfrm>
            <a:off x="4484582" y="4459105"/>
            <a:ext cx="3222836" cy="1168530"/>
          </a:xfrm>
          <a:prstGeom prst="rect">
            <a:avLst/>
          </a:prstGeom>
          <a:noFill/>
          <a:ln>
            <a:noFill/>
          </a:ln>
        </p:spPr>
        <p:txBody>
          <a:bodyPr anchorCtr="0" anchor="b" bIns="45700" lIns="91425" spcFirstLastPara="1" rIns="91425" wrap="square" tIns="45700">
            <a:noAutofit/>
          </a:bodyPr>
          <a:lstStyle/>
          <a:p>
            <a:pPr indent="-266700" lvl="0" marL="266700" rtl="0" algn="r">
              <a:lnSpc>
                <a:spcPct val="90000"/>
              </a:lnSpc>
              <a:spcBef>
                <a:spcPts val="0"/>
              </a:spcBef>
              <a:spcAft>
                <a:spcPts val="0"/>
              </a:spcAft>
              <a:buClr>
                <a:schemeClr val="lt1"/>
              </a:buClr>
              <a:buSzPts val="1600"/>
              <a:buNone/>
            </a:pPr>
            <a:r>
              <a:rPr lang="pt-BR"/>
              <a:t>24 de setembro de 20XX</a:t>
            </a:r>
            <a:endParaRPr/>
          </a:p>
          <a:p>
            <a:pPr indent="-266700" lvl="0" marL="266700" rtl="0" algn="r">
              <a:lnSpc>
                <a:spcPct val="90000"/>
              </a:lnSpc>
              <a:spcBef>
                <a:spcPts val="1000"/>
              </a:spcBef>
              <a:spcAft>
                <a:spcPts val="0"/>
              </a:spcAft>
              <a:buClr>
                <a:schemeClr val="lt1"/>
              </a:buClr>
              <a:buSzPts val="1600"/>
              <a:buNone/>
            </a:pPr>
            <a:r>
              <a:rPr lang="pt-BR"/>
              <a:t>Equipe de Sucesso do Cliente</a:t>
            </a:r>
            <a:endParaRPr/>
          </a:p>
        </p:txBody>
      </p:sp>
      <p:sp>
        <p:nvSpPr>
          <p:cNvPr id="134" name="Google Shape;134;p1"/>
          <p:cNvSpPr/>
          <p:nvPr/>
        </p:nvSpPr>
        <p:spPr>
          <a:xfrm>
            <a:off x="7974278" y="5753530"/>
            <a:ext cx="651613" cy="561736"/>
          </a:xfrm>
          <a:prstGeom prst="hexagon">
            <a:avLst>
              <a:gd fmla="val 25000" name="adj"/>
              <a:gd fmla="val 115470" name="vf"/>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5" name="Google Shape;135;p1"/>
          <p:cNvSpPr/>
          <p:nvPr/>
        </p:nvSpPr>
        <p:spPr>
          <a:xfrm>
            <a:off x="2255521" y="2751804"/>
            <a:ext cx="785546" cy="677196"/>
          </a:xfrm>
          <a:prstGeom prst="hexagon">
            <a:avLst>
              <a:gd fmla="val 25000" name="adj"/>
              <a:gd fmla="val 115470" name="vf"/>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6" name="Google Shape;136;p1"/>
          <p:cNvSpPr/>
          <p:nvPr/>
        </p:nvSpPr>
        <p:spPr>
          <a:xfrm>
            <a:off x="8021783" y="671564"/>
            <a:ext cx="392774" cy="338599"/>
          </a:xfrm>
          <a:prstGeom prst="hexagon">
            <a:avLst>
              <a:gd fmla="val 25000" name="adj"/>
              <a:gd fmla="val 115470" name="vf"/>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7" name="Google Shape;137;p1"/>
          <p:cNvSpPr/>
          <p:nvPr/>
        </p:nvSpPr>
        <p:spPr>
          <a:xfrm>
            <a:off x="2035398" y="3344350"/>
            <a:ext cx="196388" cy="169300"/>
          </a:xfrm>
          <a:prstGeom prst="hexagon">
            <a:avLst>
              <a:gd fmla="val 25000" name="adj"/>
              <a:gd fmla="val 115470" name="vf"/>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38" name="Google Shape;138;p1"/>
          <p:cNvPicPr preferRelativeResize="0"/>
          <p:nvPr/>
        </p:nvPicPr>
        <p:blipFill rotWithShape="1">
          <a:blip r:embed="rId4">
            <a:alphaModFix/>
          </a:blip>
          <a:srcRect b="0" l="0" r="0" t="0"/>
          <a:stretch/>
        </p:blipFill>
        <p:spPr>
          <a:xfrm>
            <a:off x="4944284" y="4289810"/>
            <a:ext cx="2622834" cy="1446306"/>
          </a:xfrm>
          <a:prstGeom prst="rect">
            <a:avLst/>
          </a:prstGeom>
          <a:noFill/>
          <a:ln>
            <a:noFill/>
          </a:ln>
        </p:spPr>
      </p:pic>
      <p:pic>
        <p:nvPicPr>
          <p:cNvPr id="139" name="Google Shape;139;p1"/>
          <p:cNvPicPr preferRelativeResize="0"/>
          <p:nvPr/>
        </p:nvPicPr>
        <p:blipFill rotWithShape="1">
          <a:blip r:embed="rId5">
            <a:alphaModFix/>
          </a:blip>
          <a:srcRect b="0" l="0" r="0" t="0"/>
          <a:stretch/>
        </p:blipFill>
        <p:spPr>
          <a:xfrm>
            <a:off x="4807876" y="5847444"/>
            <a:ext cx="2636757" cy="49621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10"/>
          <p:cNvPicPr preferRelativeResize="0"/>
          <p:nvPr/>
        </p:nvPicPr>
        <p:blipFill rotWithShape="1">
          <a:blip r:embed="rId3">
            <a:alphaModFix/>
          </a:blip>
          <a:srcRect b="0" l="0" r="0" t="0"/>
          <a:stretch/>
        </p:blipFill>
        <p:spPr>
          <a:xfrm>
            <a:off x="0" y="-438150"/>
            <a:ext cx="12192000" cy="8128000"/>
          </a:xfrm>
          <a:prstGeom prst="rect">
            <a:avLst/>
          </a:prstGeom>
          <a:noFill/>
          <a:ln>
            <a:noFill/>
          </a:ln>
        </p:spPr>
      </p:pic>
      <p:sp>
        <p:nvSpPr>
          <p:cNvPr id="220" name="Google Shape;220;p10"/>
          <p:cNvSpPr/>
          <p:nvPr/>
        </p:nvSpPr>
        <p:spPr>
          <a:xfrm>
            <a:off x="0" y="-476250"/>
            <a:ext cx="12192000" cy="8166100"/>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1" name="Google Shape;221;p10"/>
          <p:cNvSpPr/>
          <p:nvPr/>
        </p:nvSpPr>
        <p:spPr>
          <a:xfrm>
            <a:off x="3585210" y="1181123"/>
            <a:ext cx="4754880" cy="4495754"/>
          </a:xfrm>
          <a:prstGeom prst="rect">
            <a:avLst/>
          </a:prstGeom>
          <a:solidFill>
            <a:schemeClr val="accent5">
              <a:alpha val="40000"/>
            </a:schemeClr>
          </a:solidFill>
          <a:ln cap="flat" cmpd="sng" w="603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pt-BR" sz="3200" u="none" cap="none" strike="noStrike">
                <a:solidFill>
                  <a:schemeClr val="accent1"/>
                </a:solidFill>
                <a:latin typeface="Calibri"/>
                <a:ea typeface="Calibri"/>
                <a:cs typeface="Calibri"/>
                <a:sym typeface="Calibri"/>
              </a:rPr>
              <a:t>O número de transistores em um circuito integrado (chip) vai </a:t>
            </a:r>
            <a:r>
              <a:rPr b="1" i="0" lang="pt-BR" sz="3200" u="none" cap="none" strike="noStrike">
                <a:solidFill>
                  <a:schemeClr val="accent4"/>
                </a:solidFill>
                <a:latin typeface="Calibri"/>
                <a:ea typeface="Calibri"/>
                <a:cs typeface="Calibri"/>
                <a:sym typeface="Calibri"/>
              </a:rPr>
              <a:t>dobrar</a:t>
            </a:r>
            <a:r>
              <a:rPr b="1" i="0" lang="pt-BR" sz="3200" u="none" cap="none" strike="noStrike">
                <a:solidFill>
                  <a:schemeClr val="accent1"/>
                </a:solidFill>
                <a:latin typeface="Calibri"/>
                <a:ea typeface="Calibri"/>
                <a:cs typeface="Calibri"/>
                <a:sym typeface="Calibri"/>
              </a:rPr>
              <a:t>, pelo </a:t>
            </a:r>
            <a:r>
              <a:rPr b="1" i="0" lang="pt-BR" sz="3200" u="none" cap="none" strike="noStrike">
                <a:solidFill>
                  <a:schemeClr val="accent4"/>
                </a:solidFill>
                <a:latin typeface="Calibri"/>
                <a:ea typeface="Calibri"/>
                <a:cs typeface="Calibri"/>
                <a:sym typeface="Calibri"/>
              </a:rPr>
              <a:t>mesmo custo</a:t>
            </a:r>
            <a:r>
              <a:rPr b="1" i="0" lang="pt-BR" sz="3200" u="none" cap="none" strike="noStrike">
                <a:solidFill>
                  <a:schemeClr val="accent1"/>
                </a:solidFill>
                <a:latin typeface="Calibri"/>
                <a:ea typeface="Calibri"/>
                <a:cs typeface="Calibri"/>
                <a:sym typeface="Calibri"/>
              </a:rPr>
              <a:t>, a cada dois anos.</a:t>
            </a:r>
            <a:endParaRPr b="1" i="0" sz="3200" u="none" cap="none" strike="noStrike">
              <a:solidFill>
                <a:schemeClr val="accent1"/>
              </a:solidFill>
              <a:latin typeface="Calibri"/>
              <a:ea typeface="Calibri"/>
              <a:cs typeface="Calibri"/>
              <a:sym typeface="Calibri"/>
            </a:endParaRPr>
          </a:p>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2" name="Google Shape;222;p10"/>
          <p:cNvSpPr txBox="1"/>
          <p:nvPr>
            <p:ph idx="1" type="body"/>
          </p:nvPr>
        </p:nvSpPr>
        <p:spPr>
          <a:xfrm>
            <a:off x="4149139" y="4859469"/>
            <a:ext cx="3924934" cy="490538"/>
          </a:xfrm>
          <a:prstGeom prst="rect">
            <a:avLst/>
          </a:prstGeom>
          <a:noFill/>
          <a:ln>
            <a:noFill/>
          </a:ln>
        </p:spPr>
        <p:txBody>
          <a:bodyPr anchorCtr="0" anchor="t" bIns="45700" lIns="91425" spcFirstLastPara="1" rIns="91425" wrap="square" tIns="45700">
            <a:noAutofit/>
          </a:bodyPr>
          <a:lstStyle/>
          <a:p>
            <a:pPr indent="-266700" lvl="0" marL="266700" rtl="0" algn="r">
              <a:lnSpc>
                <a:spcPct val="90000"/>
              </a:lnSpc>
              <a:spcBef>
                <a:spcPts val="0"/>
              </a:spcBef>
              <a:spcAft>
                <a:spcPts val="0"/>
              </a:spcAft>
              <a:buClr>
                <a:schemeClr val="accent4"/>
              </a:buClr>
              <a:buSzPts val="2400"/>
              <a:buNone/>
            </a:pPr>
            <a:r>
              <a:rPr lang="pt-BR">
                <a:latin typeface="Calibri"/>
                <a:ea typeface="Calibri"/>
                <a:cs typeface="Calibri"/>
                <a:sym typeface="Calibri"/>
              </a:rPr>
              <a:t>Gordon Moore</a:t>
            </a:r>
            <a:endParaRPr/>
          </a:p>
        </p:txBody>
      </p:sp>
      <p:sp>
        <p:nvSpPr>
          <p:cNvPr id="223" name="Google Shape;223;p10"/>
          <p:cNvSpPr/>
          <p:nvPr/>
        </p:nvSpPr>
        <p:spPr>
          <a:xfrm>
            <a:off x="2918168" y="1181123"/>
            <a:ext cx="459924" cy="459924"/>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4" name="Google Shape;224;p10"/>
          <p:cNvSpPr/>
          <p:nvPr/>
        </p:nvSpPr>
        <p:spPr>
          <a:xfrm>
            <a:off x="8531920" y="5840880"/>
            <a:ext cx="284372" cy="28437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11"/>
          <p:cNvSpPr txBox="1"/>
          <p:nvPr>
            <p:ph type="title"/>
          </p:nvPr>
        </p:nvSpPr>
        <p:spPr>
          <a:xfrm>
            <a:off x="420914" y="1861127"/>
            <a:ext cx="9571632" cy="321496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9650"/>
              <a:buFont typeface="Corbel"/>
              <a:buNone/>
            </a:pPr>
            <a:r>
              <a:rPr lang="pt-BR" sz="9650">
                <a:solidFill>
                  <a:schemeClr val="lt2"/>
                </a:solidFill>
              </a:rPr>
              <a:t>Análise exploratória</a:t>
            </a:r>
            <a:endParaRPr/>
          </a:p>
          <a:p>
            <a:pPr indent="0" lvl="0" marL="0" rtl="0" algn="l">
              <a:lnSpc>
                <a:spcPct val="90000"/>
              </a:lnSpc>
              <a:spcBef>
                <a:spcPts val="0"/>
              </a:spcBef>
              <a:spcAft>
                <a:spcPts val="0"/>
              </a:spcAft>
              <a:buClr>
                <a:schemeClr val="dk1"/>
              </a:buClr>
              <a:buSzPts val="9650"/>
              <a:buFont typeface="Corbel"/>
              <a:buNone/>
            </a:pPr>
            <a:r>
              <a:t/>
            </a:r>
            <a:endParaRPr sz="9650">
              <a:solidFill>
                <a:schemeClr val="lt2"/>
              </a:solidFill>
            </a:endParaRPr>
          </a:p>
        </p:txBody>
      </p:sp>
      <p:pic>
        <p:nvPicPr>
          <p:cNvPr id="231" name="Google Shape;231;p11"/>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2"/>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Um projeto de Data Science</a:t>
            </a:r>
            <a:endParaRPr>
              <a:solidFill>
                <a:schemeClr val="lt2"/>
              </a:solidFill>
            </a:endParaRPr>
          </a:p>
        </p:txBody>
      </p:sp>
      <p:sp>
        <p:nvSpPr>
          <p:cNvPr id="238" name="Google Shape;238;p12"/>
          <p:cNvSpPr txBox="1"/>
          <p:nvPr>
            <p:ph idx="2" type="body"/>
          </p:nvPr>
        </p:nvSpPr>
        <p:spPr>
          <a:xfrm>
            <a:off x="660401" y="2510236"/>
            <a:ext cx="5078185" cy="3653745"/>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O Data Science é um meio e não um fim, é uma forma que temos de chegar as respostas que precisamos, o final sempre deve ser uma ação, uma tomada de decisão.</a:t>
            </a:r>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Perguntas que devemos fazer:</a:t>
            </a:r>
            <a:endParaRPr/>
          </a:p>
          <a:p>
            <a:pPr indent="-276225" lvl="1" marL="542925" rtl="0" algn="l">
              <a:lnSpc>
                <a:spcPct val="90000"/>
              </a:lnSpc>
              <a:spcBef>
                <a:spcPts val="500"/>
              </a:spcBef>
              <a:spcAft>
                <a:spcPts val="0"/>
              </a:spcAft>
              <a:buClr>
                <a:srgbClr val="D9D9D9"/>
              </a:buClr>
              <a:buSzPts val="2000"/>
              <a:buChar char="•"/>
            </a:pPr>
            <a:r>
              <a:rPr b="1" lang="pt-BR" sz="2000">
                <a:solidFill>
                  <a:srgbClr val="D9D9D9"/>
                </a:solidFill>
              </a:rPr>
              <a:t>QUAL</a:t>
            </a:r>
            <a:r>
              <a:rPr lang="pt-BR" sz="2000">
                <a:solidFill>
                  <a:srgbClr val="D9D9D9"/>
                </a:solidFill>
              </a:rPr>
              <a:t> é o problema que vamos resolver?</a:t>
            </a:r>
            <a:endParaRPr sz="2000"/>
          </a:p>
          <a:p>
            <a:pPr indent="-276225" lvl="1" marL="542925" rtl="0" algn="l">
              <a:lnSpc>
                <a:spcPct val="90000"/>
              </a:lnSpc>
              <a:spcBef>
                <a:spcPts val="500"/>
              </a:spcBef>
              <a:spcAft>
                <a:spcPts val="0"/>
              </a:spcAft>
              <a:buClr>
                <a:srgbClr val="D9D9D9"/>
              </a:buClr>
              <a:buSzPts val="2000"/>
              <a:buChar char="•"/>
            </a:pPr>
            <a:r>
              <a:rPr b="1" lang="pt-BR" sz="2000">
                <a:solidFill>
                  <a:srgbClr val="D9D9D9"/>
                </a:solidFill>
              </a:rPr>
              <a:t>PORQUE</a:t>
            </a:r>
            <a:r>
              <a:rPr lang="pt-BR" sz="2000">
                <a:solidFill>
                  <a:srgbClr val="D9D9D9"/>
                </a:solidFill>
              </a:rPr>
              <a:t> precisamos resolver?</a:t>
            </a:r>
            <a:endParaRPr/>
          </a:p>
          <a:p>
            <a:pPr indent="-276225" lvl="1" marL="542925" rtl="0" algn="l">
              <a:lnSpc>
                <a:spcPct val="90000"/>
              </a:lnSpc>
              <a:spcBef>
                <a:spcPts val="500"/>
              </a:spcBef>
              <a:spcAft>
                <a:spcPts val="0"/>
              </a:spcAft>
              <a:buClr>
                <a:srgbClr val="D9D9D9"/>
              </a:buClr>
              <a:buSzPts val="2000"/>
              <a:buFont typeface="Arial"/>
              <a:buChar char="•"/>
            </a:pPr>
            <a:r>
              <a:rPr b="1" lang="pt-BR" sz="2000">
                <a:solidFill>
                  <a:srgbClr val="D9D9D9"/>
                </a:solidFill>
              </a:rPr>
              <a:t>ONDE</a:t>
            </a:r>
            <a:r>
              <a:rPr lang="pt-BR" sz="2000">
                <a:solidFill>
                  <a:srgbClr val="D9D9D9"/>
                </a:solidFill>
              </a:rPr>
              <a:t> estão os dados que precisamos?</a:t>
            </a:r>
            <a:endParaRPr/>
          </a:p>
          <a:p>
            <a:pPr indent="-276225" lvl="1" marL="542925" rtl="0" algn="l">
              <a:lnSpc>
                <a:spcPct val="90000"/>
              </a:lnSpc>
              <a:spcBef>
                <a:spcPts val="500"/>
              </a:spcBef>
              <a:spcAft>
                <a:spcPts val="0"/>
              </a:spcAft>
              <a:buClr>
                <a:srgbClr val="D9D9D9"/>
              </a:buClr>
              <a:buSzPts val="2000"/>
              <a:buChar char="•"/>
            </a:pPr>
            <a:r>
              <a:rPr b="1" lang="pt-BR" sz="2000">
                <a:solidFill>
                  <a:srgbClr val="D9D9D9"/>
                </a:solidFill>
              </a:rPr>
              <a:t>COMO</a:t>
            </a:r>
            <a:r>
              <a:rPr lang="pt-BR" sz="2000">
                <a:solidFill>
                  <a:srgbClr val="D9D9D9"/>
                </a:solidFill>
              </a:rPr>
              <a:t> vamos coletar esses dados?</a:t>
            </a:r>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chemeClr val="lt2"/>
              </a:solidFill>
            </a:endParaRPr>
          </a:p>
        </p:txBody>
      </p:sp>
      <p:sp>
        <p:nvSpPr>
          <p:cNvPr id="239" name="Google Shape;239;p12"/>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exploratória</a:t>
            </a:r>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240" name="Google Shape;240;p12"/>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Diagrama&#10;&#10;Descrição gerada automaticamente" id="241" name="Google Shape;241;p12"/>
          <p:cNvPicPr preferRelativeResize="0"/>
          <p:nvPr/>
        </p:nvPicPr>
        <p:blipFill rotWithShape="1">
          <a:blip r:embed="rId4">
            <a:alphaModFix/>
          </a:blip>
          <a:srcRect b="0" l="0" r="0" t="0"/>
          <a:stretch/>
        </p:blipFill>
        <p:spPr>
          <a:xfrm>
            <a:off x="5649685" y="2276475"/>
            <a:ext cx="6281057" cy="353513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3"/>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Cultura Data Driven</a:t>
            </a:r>
            <a:endParaRPr b="0">
              <a:solidFill>
                <a:schemeClr val="lt2"/>
              </a:solidFill>
            </a:endParaRPr>
          </a:p>
          <a:p>
            <a:pPr indent="-266700" lvl="0" marL="266700" rtl="0" algn="l">
              <a:lnSpc>
                <a:spcPct val="90000"/>
              </a:lnSpc>
              <a:spcBef>
                <a:spcPts val="1000"/>
              </a:spcBef>
              <a:spcAft>
                <a:spcPts val="0"/>
              </a:spcAft>
              <a:buClr>
                <a:schemeClr val="dk1"/>
              </a:buClr>
              <a:buSzPts val="2400"/>
              <a:buNone/>
            </a:pPr>
            <a:r>
              <a:t/>
            </a:r>
            <a:endParaRPr>
              <a:solidFill>
                <a:schemeClr val="lt2"/>
              </a:solidFill>
            </a:endParaRPr>
          </a:p>
        </p:txBody>
      </p:sp>
      <p:sp>
        <p:nvSpPr>
          <p:cNvPr id="248" name="Google Shape;248;p13"/>
          <p:cNvSpPr txBox="1"/>
          <p:nvPr>
            <p:ph idx="4" type="body"/>
          </p:nvPr>
        </p:nvSpPr>
        <p:spPr>
          <a:xfrm>
            <a:off x="662214" y="2502896"/>
            <a:ext cx="5067300" cy="2935288"/>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Tomada de decisão oriendata por dados, sendo eles a base de qualquer tomada de decisão.</a:t>
            </a:r>
            <a:endParaRPr>
              <a:solidFill>
                <a:srgbClr val="3F3F3F"/>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b="1" lang="pt-BR">
                <a:solidFill>
                  <a:srgbClr val="D9D9D9"/>
                </a:solidFill>
              </a:rPr>
              <a:t>Resistente:</a:t>
            </a:r>
            <a:r>
              <a:rPr lang="pt-BR">
                <a:solidFill>
                  <a:srgbClr val="D9D9D9"/>
                </a:solidFill>
              </a:rPr>
              <a:t> "Sempre foi assim".</a:t>
            </a:r>
            <a:endParaRPr/>
          </a:p>
          <a:p>
            <a:pPr indent="-266700" lvl="0" marL="266700" rtl="0" algn="l">
              <a:lnSpc>
                <a:spcPct val="90000"/>
              </a:lnSpc>
              <a:spcBef>
                <a:spcPts val="1000"/>
              </a:spcBef>
              <a:spcAft>
                <a:spcPts val="0"/>
              </a:spcAft>
              <a:buClr>
                <a:schemeClr val="accent4"/>
              </a:buClr>
              <a:buSzPts val="2000"/>
              <a:buFont typeface="Noto Sans Symbols"/>
              <a:buChar char="▪"/>
            </a:pPr>
            <a:r>
              <a:rPr b="1" lang="pt-BR">
                <a:solidFill>
                  <a:srgbClr val="D9D9D9"/>
                </a:solidFill>
              </a:rPr>
              <a:t>Curiosa:</a:t>
            </a:r>
            <a:r>
              <a:rPr lang="pt-BR">
                <a:solidFill>
                  <a:srgbClr val="D9D9D9"/>
                </a:solidFill>
              </a:rPr>
              <a:t> Coleta dados, mas sem estrutura.</a:t>
            </a:r>
            <a:endParaRPr/>
          </a:p>
          <a:p>
            <a:pPr indent="-266700" lvl="0" marL="266700" rtl="0" algn="l">
              <a:lnSpc>
                <a:spcPct val="90000"/>
              </a:lnSpc>
              <a:spcBef>
                <a:spcPts val="1000"/>
              </a:spcBef>
              <a:spcAft>
                <a:spcPts val="0"/>
              </a:spcAft>
              <a:buClr>
                <a:schemeClr val="accent4"/>
              </a:buClr>
              <a:buSzPts val="2000"/>
              <a:buFont typeface="Noto Sans Symbols"/>
              <a:buChar char="▪"/>
            </a:pPr>
            <a:r>
              <a:rPr b="1" lang="pt-BR">
                <a:solidFill>
                  <a:srgbClr val="D9D9D9"/>
                </a:solidFill>
              </a:rPr>
              <a:t>Consciente:</a:t>
            </a:r>
            <a:r>
              <a:rPr lang="pt-BR">
                <a:solidFill>
                  <a:srgbClr val="D9D9D9"/>
                </a:solidFill>
              </a:rPr>
              <a:t> Analisa os dados.</a:t>
            </a:r>
            <a:endParaRPr/>
          </a:p>
          <a:p>
            <a:pPr indent="-266700" lvl="0" marL="266700" rtl="0" algn="l">
              <a:lnSpc>
                <a:spcPct val="90000"/>
              </a:lnSpc>
              <a:spcBef>
                <a:spcPts val="1000"/>
              </a:spcBef>
              <a:spcAft>
                <a:spcPts val="0"/>
              </a:spcAft>
              <a:buClr>
                <a:schemeClr val="accent4"/>
              </a:buClr>
              <a:buSzPts val="2000"/>
              <a:buFont typeface="Noto Sans Symbols"/>
              <a:buChar char="▪"/>
            </a:pPr>
            <a:r>
              <a:rPr b="1" lang="pt-BR">
                <a:solidFill>
                  <a:srgbClr val="D9D9D9"/>
                </a:solidFill>
              </a:rPr>
              <a:t>Conhecimento:</a:t>
            </a:r>
            <a:r>
              <a:rPr lang="pt-BR">
                <a:solidFill>
                  <a:srgbClr val="D9D9D9"/>
                </a:solidFill>
              </a:rPr>
              <a:t> Dados tem valor estratégico.</a:t>
            </a:r>
            <a:endParaRPr/>
          </a:p>
          <a:p>
            <a:pPr indent="-266700" lvl="0" marL="266700" rtl="0" algn="l">
              <a:lnSpc>
                <a:spcPct val="90000"/>
              </a:lnSpc>
              <a:spcBef>
                <a:spcPts val="1000"/>
              </a:spcBef>
              <a:spcAft>
                <a:spcPts val="0"/>
              </a:spcAft>
              <a:buClr>
                <a:schemeClr val="accent4"/>
              </a:buClr>
              <a:buSzPts val="2000"/>
              <a:buFont typeface="Noto Sans Symbols"/>
              <a:buChar char="▪"/>
            </a:pPr>
            <a:r>
              <a:rPr b="1" lang="pt-BR">
                <a:solidFill>
                  <a:srgbClr val="D9D9D9"/>
                </a:solidFill>
              </a:rPr>
              <a:t>Orientada a dados:</a:t>
            </a:r>
            <a:r>
              <a:rPr lang="pt-BR">
                <a:solidFill>
                  <a:srgbClr val="D9D9D9"/>
                </a:solidFill>
              </a:rPr>
              <a:t> Coleta de dados estruturada, uso de tecnologia e IA, tomada de decisão baseada em dados. </a:t>
            </a:r>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chemeClr val="lt2"/>
              </a:solidFill>
            </a:endParaRPr>
          </a:p>
        </p:txBody>
      </p:sp>
      <p:sp>
        <p:nvSpPr>
          <p:cNvPr id="249" name="Google Shape;249;p13"/>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exploratória</a:t>
            </a:r>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250" name="Google Shape;250;p13"/>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Diagrama&#10;&#10;Descrição gerada automaticamente" id="251" name="Google Shape;251;p13"/>
          <p:cNvPicPr preferRelativeResize="0"/>
          <p:nvPr/>
        </p:nvPicPr>
        <p:blipFill rotWithShape="1">
          <a:blip r:embed="rId4">
            <a:alphaModFix/>
          </a:blip>
          <a:srcRect b="0" l="0" r="0" t="0"/>
          <a:stretch/>
        </p:blipFill>
        <p:spPr>
          <a:xfrm>
            <a:off x="4876800" y="1939018"/>
            <a:ext cx="7456714" cy="4503963"/>
          </a:xfrm>
          <a:prstGeom prst="rect">
            <a:avLst/>
          </a:prstGeom>
          <a:noFill/>
          <a:ln>
            <a:noFill/>
          </a:ln>
        </p:spPr>
      </p:pic>
      <p:sp>
        <p:nvSpPr>
          <p:cNvPr id="252" name="Google Shape;252;p13"/>
          <p:cNvSpPr txBox="1"/>
          <p:nvPr/>
        </p:nvSpPr>
        <p:spPr>
          <a:xfrm>
            <a:off x="7179129" y="2057818"/>
            <a:ext cx="5080000" cy="438150"/>
          </a:xfrm>
          <a:prstGeom prst="rect">
            <a:avLst/>
          </a:prstGeom>
          <a:noFill/>
          <a:ln>
            <a:noFill/>
          </a:ln>
        </p:spPr>
        <p:txBody>
          <a:bodyPr anchorCtr="0" anchor="t" bIns="45700" lIns="91425" spcFirstLastPara="1" rIns="91425" wrap="square" tIns="45700">
            <a:noAutofit/>
          </a:bodyPr>
          <a:lstStyle/>
          <a:p>
            <a:pPr indent="-266700" lvl="0" marL="266700" marR="0" rtl="0" algn="l">
              <a:lnSpc>
                <a:spcPct val="90000"/>
              </a:lnSpc>
              <a:spcBef>
                <a:spcPts val="0"/>
              </a:spcBef>
              <a:spcAft>
                <a:spcPts val="0"/>
              </a:spcAft>
              <a:buClr>
                <a:schemeClr val="lt2"/>
              </a:buClr>
              <a:buSzPts val="2400"/>
              <a:buFont typeface="Arial"/>
              <a:buNone/>
            </a:pPr>
            <a:r>
              <a:rPr b="1" i="0" lang="pt-BR" sz="2400" u="none" cap="none" strike="noStrike">
                <a:solidFill>
                  <a:schemeClr val="lt2"/>
                </a:solidFill>
                <a:latin typeface="Corbel"/>
                <a:ea typeface="Corbel"/>
                <a:cs typeface="Corbel"/>
                <a:sym typeface="Corbel"/>
              </a:rPr>
              <a:t>Evolução das empresas</a:t>
            </a:r>
            <a:endParaRPr b="1" i="0" sz="2400" u="none" cap="none" strike="noStrike">
              <a:solidFill>
                <a:schemeClr val="lt2"/>
              </a:solidFill>
              <a:latin typeface="Corbel"/>
              <a:ea typeface="Corbel"/>
              <a:cs typeface="Corbel"/>
              <a:sym typeface="Corbel"/>
            </a:endParaRPr>
          </a:p>
          <a:p>
            <a:pPr indent="-266700" lvl="0" marL="266700" marR="0" rtl="0" algn="l">
              <a:lnSpc>
                <a:spcPct val="90000"/>
              </a:lnSpc>
              <a:spcBef>
                <a:spcPts val="1000"/>
              </a:spcBef>
              <a:spcAft>
                <a:spcPts val="0"/>
              </a:spcAft>
              <a:buClr>
                <a:schemeClr val="dk1"/>
              </a:buClr>
              <a:buSzPts val="2400"/>
              <a:buFont typeface="Arial"/>
              <a:buNone/>
            </a:pPr>
            <a:r>
              <a:t/>
            </a:r>
            <a:endParaRPr b="1" i="0" sz="2400" u="none" cap="none" strike="noStrike">
              <a:solidFill>
                <a:schemeClr val="lt2"/>
              </a:solidFill>
              <a:latin typeface="Corbel"/>
              <a:ea typeface="Corbel"/>
              <a:cs typeface="Corbel"/>
              <a:sym typeface="Corbe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14"/>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O que é um Dataframe</a:t>
            </a:r>
            <a:endParaRPr>
              <a:solidFill>
                <a:schemeClr val="lt2"/>
              </a:solidFill>
            </a:endParaRPr>
          </a:p>
        </p:txBody>
      </p:sp>
      <p:sp>
        <p:nvSpPr>
          <p:cNvPr id="259" name="Google Shape;259;p14"/>
          <p:cNvSpPr txBox="1"/>
          <p:nvPr>
            <p:ph idx="2" type="body"/>
          </p:nvPr>
        </p:nvSpPr>
        <p:spPr>
          <a:xfrm>
            <a:off x="649515" y="2673522"/>
            <a:ext cx="5078185" cy="3653745"/>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É uma estrutura tabular, formada por linhas e colunas.</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Cada coluna possui um header (cabeçalho)</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Toda linha possui um index</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Em Python a biblioteca Pandas possui a funcionalidade Data frame, muito utilizada para a manipulação e análise de dados.</a:t>
            </a:r>
            <a:endParaRPr>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rgbClr val="D9D9D9"/>
              </a:solidFill>
            </a:endParaRPr>
          </a:p>
        </p:txBody>
      </p:sp>
      <p:sp>
        <p:nvSpPr>
          <p:cNvPr id="260" name="Google Shape;260;p14"/>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exploratória</a:t>
            </a:r>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261" name="Google Shape;261;p14"/>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id="262" name="Google Shape;262;p14"/>
          <p:cNvPicPr preferRelativeResize="0"/>
          <p:nvPr/>
        </p:nvPicPr>
        <p:blipFill rotWithShape="1">
          <a:blip r:embed="rId4">
            <a:alphaModFix/>
          </a:blip>
          <a:srcRect b="0" l="0" r="0" t="0"/>
          <a:stretch/>
        </p:blipFill>
        <p:spPr>
          <a:xfrm>
            <a:off x="5660571" y="1906361"/>
            <a:ext cx="6400799" cy="363310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15"/>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Tipos de variáveis</a:t>
            </a:r>
            <a:endParaRPr>
              <a:solidFill>
                <a:schemeClr val="lt2"/>
              </a:solidFill>
            </a:endParaRPr>
          </a:p>
        </p:txBody>
      </p:sp>
      <p:sp>
        <p:nvSpPr>
          <p:cNvPr id="269" name="Google Shape;269;p15"/>
          <p:cNvSpPr txBox="1"/>
          <p:nvPr>
            <p:ph idx="2" type="body"/>
          </p:nvPr>
        </p:nvSpPr>
        <p:spPr>
          <a:xfrm>
            <a:off x="649515" y="2673522"/>
            <a:ext cx="5078185" cy="3653745"/>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Quantitativas: variáveis numéricas</a:t>
            </a:r>
            <a:endParaRPr>
              <a:solidFill>
                <a:srgbClr val="D9D9D9"/>
              </a:solidFill>
            </a:endParaRPr>
          </a:p>
          <a:p>
            <a:pPr indent="-266700" lvl="0" marL="266700" rtl="0" algn="l">
              <a:lnSpc>
                <a:spcPct val="90000"/>
              </a:lnSpc>
              <a:spcBef>
                <a:spcPts val="1000"/>
              </a:spcBef>
              <a:spcAft>
                <a:spcPts val="0"/>
              </a:spcAft>
              <a:buClr>
                <a:srgbClr val="FA6F1A"/>
              </a:buClr>
              <a:buSzPts val="2000"/>
              <a:buChar char="▪"/>
            </a:pPr>
            <a:r>
              <a:rPr lang="pt-BR">
                <a:solidFill>
                  <a:srgbClr val="D9D9D9"/>
                </a:solidFill>
              </a:rPr>
              <a:t>Tipos</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Discreta:</a:t>
            </a:r>
            <a:endParaRPr/>
          </a:p>
          <a:p>
            <a:pPr indent="-266700" lvl="2" marL="809625" rtl="0" algn="l">
              <a:lnSpc>
                <a:spcPct val="90000"/>
              </a:lnSpc>
              <a:spcBef>
                <a:spcPts val="500"/>
              </a:spcBef>
              <a:spcAft>
                <a:spcPts val="0"/>
              </a:spcAft>
              <a:buClr>
                <a:srgbClr val="D9D9D9"/>
              </a:buClr>
              <a:buSzPts val="2000"/>
              <a:buChar char="•"/>
            </a:pPr>
            <a:r>
              <a:rPr lang="pt-BR" sz="2000">
                <a:solidFill>
                  <a:srgbClr val="D9D9D9"/>
                </a:solidFill>
              </a:rPr>
              <a:t>Número inteiro</a:t>
            </a:r>
            <a:endParaRPr/>
          </a:p>
          <a:p>
            <a:pPr indent="-266700" lvl="2" marL="809625" rtl="0" algn="l">
              <a:lnSpc>
                <a:spcPct val="90000"/>
              </a:lnSpc>
              <a:spcBef>
                <a:spcPts val="500"/>
              </a:spcBef>
              <a:spcAft>
                <a:spcPts val="0"/>
              </a:spcAft>
              <a:buClr>
                <a:srgbClr val="D9D9D9"/>
              </a:buClr>
              <a:buSzPts val="2000"/>
              <a:buChar char="•"/>
            </a:pPr>
            <a:r>
              <a:rPr lang="pt-BR" sz="2000">
                <a:solidFill>
                  <a:srgbClr val="D9D9D9"/>
                </a:solidFill>
              </a:rPr>
              <a:t>Ex: Quantidade de pneus</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Contínua:</a:t>
            </a:r>
            <a:endParaRPr/>
          </a:p>
          <a:p>
            <a:pPr indent="-266700" lvl="2" marL="809625" rtl="0" algn="l">
              <a:lnSpc>
                <a:spcPct val="90000"/>
              </a:lnSpc>
              <a:spcBef>
                <a:spcPts val="500"/>
              </a:spcBef>
              <a:spcAft>
                <a:spcPts val="0"/>
              </a:spcAft>
              <a:buClr>
                <a:srgbClr val="D9D9D9"/>
              </a:buClr>
              <a:buSzPts val="1800"/>
              <a:buChar char="•"/>
            </a:pPr>
            <a:r>
              <a:rPr lang="pt-BR" sz="1800">
                <a:solidFill>
                  <a:srgbClr val="D9D9D9"/>
                </a:solidFill>
              </a:rPr>
              <a:t>Números em escala contínua (casa decimal)</a:t>
            </a:r>
            <a:endParaRPr>
              <a:solidFill>
                <a:srgbClr val="D9D9D9"/>
              </a:solidFill>
            </a:endParaRPr>
          </a:p>
          <a:p>
            <a:pPr indent="-266700" lvl="2" marL="809625" rtl="0" algn="l">
              <a:lnSpc>
                <a:spcPct val="90000"/>
              </a:lnSpc>
              <a:spcBef>
                <a:spcPts val="500"/>
              </a:spcBef>
              <a:spcAft>
                <a:spcPts val="0"/>
              </a:spcAft>
              <a:buClr>
                <a:srgbClr val="D9D9D9"/>
              </a:buClr>
              <a:buSzPts val="2000"/>
              <a:buChar char="•"/>
            </a:pPr>
            <a:r>
              <a:rPr lang="pt-BR" sz="2000">
                <a:solidFill>
                  <a:srgbClr val="D9D9D9"/>
                </a:solidFill>
              </a:rPr>
              <a:t>Ex: Altura dianteira do carro</a:t>
            </a:r>
            <a:endParaRPr/>
          </a:p>
          <a:p>
            <a:pPr indent="-139700" lvl="0" marL="266700" rtl="0" algn="l">
              <a:lnSpc>
                <a:spcPct val="90000"/>
              </a:lnSpc>
              <a:spcBef>
                <a:spcPts val="1000"/>
              </a:spcBef>
              <a:spcAft>
                <a:spcPts val="0"/>
              </a:spcAft>
              <a:buClr>
                <a:srgbClr val="FA6F1A"/>
              </a:buClr>
              <a:buSzPts val="2000"/>
              <a:buNone/>
            </a:pPr>
            <a:r>
              <a:t/>
            </a:r>
            <a:endParaRPr>
              <a:solidFill>
                <a:srgbClr val="D9D9D9"/>
              </a:solidFill>
            </a:endParaRPr>
          </a:p>
        </p:txBody>
      </p:sp>
      <p:sp>
        <p:nvSpPr>
          <p:cNvPr id="270" name="Google Shape;270;p15"/>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exploratória</a:t>
            </a:r>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271" name="Google Shape;271;p15"/>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Diagrama&#10;&#10;Descrição gerada automaticamente" id="272" name="Google Shape;272;p15"/>
          <p:cNvPicPr preferRelativeResize="0"/>
          <p:nvPr/>
        </p:nvPicPr>
        <p:blipFill rotWithShape="1">
          <a:blip r:embed="rId4">
            <a:alphaModFix/>
          </a:blip>
          <a:srcRect b="0" l="0" r="0" t="0"/>
          <a:stretch/>
        </p:blipFill>
        <p:spPr>
          <a:xfrm>
            <a:off x="5725886" y="2059241"/>
            <a:ext cx="4865914" cy="369746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16"/>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Tipos de variáveis</a:t>
            </a:r>
            <a:endParaRPr>
              <a:solidFill>
                <a:schemeClr val="lt2"/>
              </a:solidFill>
            </a:endParaRPr>
          </a:p>
        </p:txBody>
      </p:sp>
      <p:sp>
        <p:nvSpPr>
          <p:cNvPr id="279" name="Google Shape;279;p16"/>
          <p:cNvSpPr txBox="1"/>
          <p:nvPr>
            <p:ph idx="2" type="body"/>
          </p:nvPr>
        </p:nvSpPr>
        <p:spPr>
          <a:xfrm>
            <a:off x="660400" y="2673522"/>
            <a:ext cx="5448300" cy="3653745"/>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Qualitativas: descrevem uma qualidade/atributo</a:t>
            </a:r>
            <a:endParaRPr>
              <a:solidFill>
                <a:srgbClr val="D9D9D9"/>
              </a:solidFill>
            </a:endParaRPr>
          </a:p>
          <a:p>
            <a:pPr indent="-266700" lvl="0" marL="266700" rtl="0" algn="l">
              <a:lnSpc>
                <a:spcPct val="90000"/>
              </a:lnSpc>
              <a:spcBef>
                <a:spcPts val="1000"/>
              </a:spcBef>
              <a:spcAft>
                <a:spcPts val="0"/>
              </a:spcAft>
              <a:buClr>
                <a:srgbClr val="FA6F1A"/>
              </a:buClr>
              <a:buSzPts val="2000"/>
              <a:buChar char="▪"/>
            </a:pPr>
            <a:r>
              <a:rPr lang="pt-BR">
                <a:solidFill>
                  <a:srgbClr val="D9D9D9"/>
                </a:solidFill>
              </a:rPr>
              <a:t>Tipos</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Nominal:</a:t>
            </a:r>
            <a:endParaRPr/>
          </a:p>
          <a:p>
            <a:pPr indent="-266700" lvl="2" marL="809625" rtl="0" algn="l">
              <a:lnSpc>
                <a:spcPct val="90000"/>
              </a:lnSpc>
              <a:spcBef>
                <a:spcPts val="500"/>
              </a:spcBef>
              <a:spcAft>
                <a:spcPts val="0"/>
              </a:spcAft>
              <a:buClr>
                <a:srgbClr val="D9D9D9"/>
              </a:buClr>
              <a:buSzPts val="2000"/>
              <a:buChar char="•"/>
            </a:pPr>
            <a:r>
              <a:rPr lang="pt-BR" sz="2000">
                <a:solidFill>
                  <a:srgbClr val="D9D9D9"/>
                </a:solidFill>
              </a:rPr>
              <a:t>Não existe uma ordem</a:t>
            </a:r>
            <a:endParaRPr/>
          </a:p>
          <a:p>
            <a:pPr indent="-266700" lvl="2" marL="809625" rtl="0" algn="l">
              <a:lnSpc>
                <a:spcPct val="90000"/>
              </a:lnSpc>
              <a:spcBef>
                <a:spcPts val="500"/>
              </a:spcBef>
              <a:spcAft>
                <a:spcPts val="0"/>
              </a:spcAft>
              <a:buClr>
                <a:srgbClr val="D9D9D9"/>
              </a:buClr>
              <a:buSzPts val="2000"/>
              <a:buChar char="•"/>
            </a:pPr>
            <a:r>
              <a:rPr lang="pt-BR" sz="2000">
                <a:solidFill>
                  <a:srgbClr val="D9D9D9"/>
                </a:solidFill>
              </a:rPr>
              <a:t>Ex: Corola ou Cruze</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Ordinal:</a:t>
            </a:r>
            <a:endParaRPr/>
          </a:p>
          <a:p>
            <a:pPr indent="-266700" lvl="2" marL="809625" rtl="0" algn="l">
              <a:lnSpc>
                <a:spcPct val="90000"/>
              </a:lnSpc>
              <a:spcBef>
                <a:spcPts val="500"/>
              </a:spcBef>
              <a:spcAft>
                <a:spcPts val="0"/>
              </a:spcAft>
              <a:buClr>
                <a:srgbClr val="D9D9D9"/>
              </a:buClr>
              <a:buSzPts val="2000"/>
              <a:buChar char="•"/>
            </a:pPr>
            <a:r>
              <a:rPr lang="pt-BR" sz="2000">
                <a:solidFill>
                  <a:srgbClr val="D9D9D9"/>
                </a:solidFill>
              </a:rPr>
              <a:t>Existe uma ordem</a:t>
            </a:r>
            <a:endParaRPr/>
          </a:p>
          <a:p>
            <a:pPr indent="-266700" lvl="2" marL="809625" rtl="0" algn="l">
              <a:lnSpc>
                <a:spcPct val="90000"/>
              </a:lnSpc>
              <a:spcBef>
                <a:spcPts val="500"/>
              </a:spcBef>
              <a:spcAft>
                <a:spcPts val="0"/>
              </a:spcAft>
              <a:buClr>
                <a:srgbClr val="D9D9D9"/>
              </a:buClr>
              <a:buSzPts val="2000"/>
              <a:buChar char="•"/>
            </a:pPr>
            <a:r>
              <a:rPr lang="pt-BR" sz="2000">
                <a:solidFill>
                  <a:srgbClr val="D9D9D9"/>
                </a:solidFill>
              </a:rPr>
              <a:t>Ex: piloto preenchendo no debriefing o nível de OS na curva: pouco, médio ou alto.</a:t>
            </a:r>
            <a:endParaRPr/>
          </a:p>
          <a:p>
            <a:pPr indent="-139700" lvl="0" marL="266700" rtl="0" algn="l">
              <a:lnSpc>
                <a:spcPct val="90000"/>
              </a:lnSpc>
              <a:spcBef>
                <a:spcPts val="1000"/>
              </a:spcBef>
              <a:spcAft>
                <a:spcPts val="0"/>
              </a:spcAft>
              <a:buClr>
                <a:srgbClr val="FA6F1A"/>
              </a:buClr>
              <a:buSzPts val="2000"/>
              <a:buNone/>
            </a:pPr>
            <a:r>
              <a:t/>
            </a:r>
            <a:endParaRPr>
              <a:solidFill>
                <a:srgbClr val="D9D9D9"/>
              </a:solidFill>
            </a:endParaRPr>
          </a:p>
        </p:txBody>
      </p:sp>
      <p:sp>
        <p:nvSpPr>
          <p:cNvPr id="280" name="Google Shape;280;p16"/>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exploratória</a:t>
            </a:r>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281" name="Google Shape;281;p16"/>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Diagrama&#10;&#10;Descrição gerada automaticamente" id="282" name="Google Shape;282;p16"/>
          <p:cNvPicPr preferRelativeResize="0"/>
          <p:nvPr/>
        </p:nvPicPr>
        <p:blipFill rotWithShape="1">
          <a:blip r:embed="rId4">
            <a:alphaModFix/>
          </a:blip>
          <a:srcRect b="0" l="0" r="0" t="0"/>
          <a:stretch/>
        </p:blipFill>
        <p:spPr>
          <a:xfrm>
            <a:off x="5725886" y="2058761"/>
            <a:ext cx="6760028" cy="378550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7"/>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Vizualização de dados</a:t>
            </a:r>
            <a:endParaRPr>
              <a:solidFill>
                <a:schemeClr val="lt2"/>
              </a:solidFill>
            </a:endParaRPr>
          </a:p>
        </p:txBody>
      </p:sp>
      <p:sp>
        <p:nvSpPr>
          <p:cNvPr id="289" name="Google Shape;289;p17"/>
          <p:cNvSpPr txBox="1"/>
          <p:nvPr>
            <p:ph idx="2" type="body"/>
          </p:nvPr>
        </p:nvSpPr>
        <p:spPr>
          <a:xfrm>
            <a:off x="649515" y="2673522"/>
            <a:ext cx="5078185" cy="3653745"/>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Através dos gráficos vamos transmitir um resultado, fazer comparações,observar tendências, levantar hióteses...</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Tipos de gráficos:</a:t>
            </a:r>
            <a:endParaRPr>
              <a:solidFill>
                <a:srgbClr val="D9D9D9"/>
              </a:solidFill>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Gráfico de barras</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Gráfico de linhas </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Histograma</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Boxplot</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Scatter Plot (dispersão)</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Gráfico de Pizza (não recomendado)</a:t>
            </a:r>
            <a:endParaRPr/>
          </a:p>
          <a:p>
            <a:pPr indent="-139700" lvl="0" marL="266700" rtl="0" algn="l">
              <a:lnSpc>
                <a:spcPct val="90000"/>
              </a:lnSpc>
              <a:spcBef>
                <a:spcPts val="1000"/>
              </a:spcBef>
              <a:spcAft>
                <a:spcPts val="0"/>
              </a:spcAft>
              <a:buClr>
                <a:srgbClr val="FA6F1A"/>
              </a:buClr>
              <a:buSzPts val="2000"/>
              <a:buNone/>
            </a:pPr>
            <a:r>
              <a:t/>
            </a:r>
            <a:endParaRPr>
              <a:solidFill>
                <a:srgbClr val="D9D9D9"/>
              </a:solidFill>
            </a:endParaRPr>
          </a:p>
        </p:txBody>
      </p:sp>
      <p:sp>
        <p:nvSpPr>
          <p:cNvPr id="290" name="Google Shape;290;p17"/>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exploratória</a:t>
            </a:r>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291" name="Google Shape;291;p17"/>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Diagrama&#10;&#10;Descrição gerada automaticamente" id="292" name="Google Shape;292;p17"/>
          <p:cNvPicPr preferRelativeResize="0"/>
          <p:nvPr/>
        </p:nvPicPr>
        <p:blipFill rotWithShape="1">
          <a:blip r:embed="rId4">
            <a:alphaModFix/>
          </a:blip>
          <a:srcRect b="0" l="0" r="0" t="0"/>
          <a:stretch/>
        </p:blipFill>
        <p:spPr>
          <a:xfrm>
            <a:off x="6096000" y="2056411"/>
            <a:ext cx="5138057" cy="420386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18"/>
          <p:cNvPicPr preferRelativeResize="0"/>
          <p:nvPr/>
        </p:nvPicPr>
        <p:blipFill rotWithShape="1">
          <a:blip r:embed="rId3">
            <a:alphaModFix/>
          </a:blip>
          <a:srcRect b="0" l="0" r="0" t="0"/>
          <a:stretch/>
        </p:blipFill>
        <p:spPr>
          <a:xfrm>
            <a:off x="0" y="-438150"/>
            <a:ext cx="12192000" cy="8128000"/>
          </a:xfrm>
          <a:prstGeom prst="rect">
            <a:avLst/>
          </a:prstGeom>
          <a:noFill/>
          <a:ln>
            <a:noFill/>
          </a:ln>
        </p:spPr>
      </p:pic>
      <p:sp>
        <p:nvSpPr>
          <p:cNvPr id="299" name="Google Shape;299;p18"/>
          <p:cNvSpPr/>
          <p:nvPr/>
        </p:nvSpPr>
        <p:spPr>
          <a:xfrm>
            <a:off x="0" y="-476250"/>
            <a:ext cx="12192000" cy="8166100"/>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0" name="Google Shape;300;p18"/>
          <p:cNvSpPr/>
          <p:nvPr/>
        </p:nvSpPr>
        <p:spPr>
          <a:xfrm>
            <a:off x="3432810" y="854551"/>
            <a:ext cx="4929051" cy="4484868"/>
          </a:xfrm>
          <a:prstGeom prst="rect">
            <a:avLst/>
          </a:prstGeom>
          <a:solidFill>
            <a:schemeClr val="accent5">
              <a:alpha val="40000"/>
            </a:schemeClr>
          </a:solidFill>
          <a:ln cap="flat" cmpd="sng" w="603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400" u="none" cap="none" strike="noStrike">
              <a:solidFill>
                <a:schemeClr val="accent1"/>
              </a:solidFill>
              <a:latin typeface="Calibri"/>
              <a:ea typeface="Calibri"/>
              <a:cs typeface="Calibri"/>
              <a:sym typeface="Calibri"/>
            </a:endParaRPr>
          </a:p>
          <a:p>
            <a:pPr indent="0" lvl="0" marL="0" marR="0" rtl="0" algn="ctr">
              <a:spcBef>
                <a:spcPts val="0"/>
              </a:spcBef>
              <a:spcAft>
                <a:spcPts val="0"/>
              </a:spcAft>
              <a:buNone/>
            </a:pPr>
            <a:r>
              <a:t/>
            </a:r>
            <a:endParaRPr b="0" i="0" sz="2400" u="none" cap="none" strike="noStrike">
              <a:solidFill>
                <a:schemeClr val="accent1"/>
              </a:solidFill>
              <a:latin typeface="Calibri"/>
              <a:ea typeface="Calibri"/>
              <a:cs typeface="Calibri"/>
              <a:sym typeface="Calibri"/>
            </a:endParaRPr>
          </a:p>
          <a:p>
            <a:pPr indent="0" lvl="0" marL="0" marR="0" rtl="0" algn="ctr">
              <a:spcBef>
                <a:spcPts val="0"/>
              </a:spcBef>
              <a:spcAft>
                <a:spcPts val="0"/>
              </a:spcAft>
              <a:buNone/>
            </a:pPr>
            <a:r>
              <a:t/>
            </a:r>
            <a:endParaRPr b="0" i="0" sz="2400" u="none" cap="none" strike="noStrike">
              <a:solidFill>
                <a:schemeClr val="accent1"/>
              </a:solidFill>
              <a:latin typeface="Calibri"/>
              <a:ea typeface="Calibri"/>
              <a:cs typeface="Calibri"/>
              <a:sym typeface="Calibri"/>
            </a:endParaRPr>
          </a:p>
          <a:p>
            <a:pPr indent="0" lvl="0" marL="0" marR="0" rtl="0" algn="ctr">
              <a:spcBef>
                <a:spcPts val="0"/>
              </a:spcBef>
              <a:spcAft>
                <a:spcPts val="0"/>
              </a:spcAft>
              <a:buNone/>
            </a:pPr>
            <a:r>
              <a:rPr b="1" i="0" lang="pt-BR" sz="2400" u="none" cap="none" strike="noStrike">
                <a:solidFill>
                  <a:schemeClr val="accent1"/>
                </a:solidFill>
                <a:latin typeface="Calibri"/>
                <a:ea typeface="Calibri"/>
                <a:cs typeface="Calibri"/>
                <a:sym typeface="Calibri"/>
              </a:rPr>
              <a:t>As leis básicas da Gestalt são:</a:t>
            </a:r>
            <a:endParaRPr b="1" i="0" sz="2400" u="none" cap="none" strike="noStrike">
              <a:solidFill>
                <a:schemeClr val="accent1"/>
              </a:solidFill>
              <a:latin typeface="Calibri"/>
              <a:ea typeface="Calibri"/>
              <a:cs typeface="Calibri"/>
              <a:sym typeface="Calibri"/>
            </a:endParaRPr>
          </a:p>
          <a:p>
            <a:pPr indent="-285750" lvl="0" marL="285750" marR="0" rtl="0" algn="ctr">
              <a:spcBef>
                <a:spcPts val="0"/>
              </a:spcBef>
              <a:spcAft>
                <a:spcPts val="0"/>
              </a:spcAft>
              <a:buClr>
                <a:schemeClr val="accent4"/>
              </a:buClr>
              <a:buSzPts val="2400"/>
              <a:buFont typeface="Arial"/>
              <a:buChar char="•"/>
            </a:pPr>
            <a:r>
              <a:rPr b="1" i="0" lang="pt-BR" sz="2400" u="none" cap="none" strike="noStrike">
                <a:solidFill>
                  <a:schemeClr val="accent4"/>
                </a:solidFill>
                <a:latin typeface="Calibri"/>
                <a:ea typeface="Calibri"/>
                <a:cs typeface="Calibri"/>
                <a:sym typeface="Calibri"/>
              </a:rPr>
              <a:t>Semelhança</a:t>
            </a:r>
            <a:endParaRPr b="1" i="0" sz="2400" u="none" cap="none" strike="noStrike">
              <a:solidFill>
                <a:schemeClr val="accent4"/>
              </a:solidFill>
              <a:latin typeface="Calibri"/>
              <a:ea typeface="Calibri"/>
              <a:cs typeface="Calibri"/>
              <a:sym typeface="Calibri"/>
            </a:endParaRPr>
          </a:p>
          <a:p>
            <a:pPr indent="-285750" lvl="0" marL="285750" marR="0" rtl="0" algn="ctr">
              <a:spcBef>
                <a:spcPts val="0"/>
              </a:spcBef>
              <a:spcAft>
                <a:spcPts val="0"/>
              </a:spcAft>
              <a:buClr>
                <a:schemeClr val="accent4"/>
              </a:buClr>
              <a:buSzPts val="2400"/>
              <a:buFont typeface="Arial"/>
              <a:buChar char="•"/>
            </a:pPr>
            <a:r>
              <a:rPr b="1" i="0" lang="pt-BR" sz="2400" u="none" cap="none" strike="noStrike">
                <a:solidFill>
                  <a:schemeClr val="accent4"/>
                </a:solidFill>
                <a:latin typeface="Calibri"/>
                <a:ea typeface="Calibri"/>
                <a:cs typeface="Calibri"/>
                <a:sym typeface="Calibri"/>
              </a:rPr>
              <a:t>Proximidade</a:t>
            </a:r>
            <a:endParaRPr b="1" i="0" sz="2400" u="none" cap="none" strike="noStrike">
              <a:solidFill>
                <a:schemeClr val="accent4"/>
              </a:solidFill>
              <a:latin typeface="Calibri"/>
              <a:ea typeface="Calibri"/>
              <a:cs typeface="Calibri"/>
              <a:sym typeface="Calibri"/>
            </a:endParaRPr>
          </a:p>
          <a:p>
            <a:pPr indent="-285750" lvl="0" marL="285750" marR="0" rtl="0" algn="ctr">
              <a:spcBef>
                <a:spcPts val="0"/>
              </a:spcBef>
              <a:spcAft>
                <a:spcPts val="0"/>
              </a:spcAft>
              <a:buClr>
                <a:schemeClr val="accent4"/>
              </a:buClr>
              <a:buSzPts val="2400"/>
              <a:buFont typeface="Arial"/>
              <a:buChar char="•"/>
            </a:pPr>
            <a:r>
              <a:rPr b="1" i="0" lang="pt-BR" sz="2400" u="none" cap="none" strike="noStrike">
                <a:solidFill>
                  <a:schemeClr val="accent4"/>
                </a:solidFill>
                <a:latin typeface="Calibri"/>
                <a:ea typeface="Calibri"/>
                <a:cs typeface="Calibri"/>
                <a:sym typeface="Calibri"/>
              </a:rPr>
              <a:t>Continuidade</a:t>
            </a:r>
            <a:endParaRPr b="1" i="0" sz="2400" u="none" cap="none" strike="noStrike">
              <a:solidFill>
                <a:schemeClr val="accent4"/>
              </a:solidFill>
              <a:latin typeface="Calibri"/>
              <a:ea typeface="Calibri"/>
              <a:cs typeface="Calibri"/>
              <a:sym typeface="Calibri"/>
            </a:endParaRPr>
          </a:p>
          <a:p>
            <a:pPr indent="-285750" lvl="0" marL="285750" marR="0" rtl="0" algn="ctr">
              <a:spcBef>
                <a:spcPts val="0"/>
              </a:spcBef>
              <a:spcAft>
                <a:spcPts val="0"/>
              </a:spcAft>
              <a:buClr>
                <a:schemeClr val="accent1"/>
              </a:buClr>
              <a:buSzPts val="2400"/>
              <a:buFont typeface="Arial"/>
              <a:buChar char="•"/>
            </a:pPr>
            <a:r>
              <a:rPr b="1" i="0" lang="pt-BR" sz="2400" u="none" cap="none" strike="noStrike">
                <a:solidFill>
                  <a:schemeClr val="accent1"/>
                </a:solidFill>
                <a:latin typeface="Calibri"/>
                <a:ea typeface="Calibri"/>
                <a:cs typeface="Calibri"/>
                <a:sym typeface="Calibri"/>
              </a:rPr>
              <a:t>Pregnância</a:t>
            </a:r>
            <a:endParaRPr b="1" i="0" sz="2400" u="none" cap="none" strike="noStrike">
              <a:solidFill>
                <a:schemeClr val="accent1"/>
              </a:solidFill>
              <a:latin typeface="Calibri"/>
              <a:ea typeface="Calibri"/>
              <a:cs typeface="Calibri"/>
              <a:sym typeface="Calibri"/>
            </a:endParaRPr>
          </a:p>
          <a:p>
            <a:pPr indent="-285750" lvl="0" marL="285750" marR="0" rtl="0" algn="ctr">
              <a:spcBef>
                <a:spcPts val="0"/>
              </a:spcBef>
              <a:spcAft>
                <a:spcPts val="0"/>
              </a:spcAft>
              <a:buClr>
                <a:schemeClr val="accent1"/>
              </a:buClr>
              <a:buSzPts val="2400"/>
              <a:buFont typeface="Arial"/>
              <a:buChar char="•"/>
            </a:pPr>
            <a:r>
              <a:rPr b="1" i="0" lang="pt-BR" sz="2400" u="none" cap="none" strike="noStrike">
                <a:solidFill>
                  <a:schemeClr val="accent1"/>
                </a:solidFill>
                <a:latin typeface="Calibri"/>
                <a:ea typeface="Calibri"/>
                <a:cs typeface="Calibri"/>
                <a:sym typeface="Calibri"/>
              </a:rPr>
              <a:t>Fechamento</a:t>
            </a:r>
            <a:endParaRPr b="1" i="0" sz="2400" u="none" cap="none" strike="noStrike">
              <a:solidFill>
                <a:schemeClr val="accent1"/>
              </a:solidFill>
              <a:latin typeface="Calibri"/>
              <a:ea typeface="Calibri"/>
              <a:cs typeface="Calibri"/>
              <a:sym typeface="Calibri"/>
            </a:endParaRPr>
          </a:p>
          <a:p>
            <a:pPr indent="-285750" lvl="0" marL="285750" marR="0" rtl="0" algn="ctr">
              <a:spcBef>
                <a:spcPts val="0"/>
              </a:spcBef>
              <a:spcAft>
                <a:spcPts val="0"/>
              </a:spcAft>
              <a:buClr>
                <a:schemeClr val="accent1"/>
              </a:buClr>
              <a:buSzPts val="2400"/>
              <a:buFont typeface="Arial"/>
              <a:buChar char="•"/>
            </a:pPr>
            <a:r>
              <a:rPr b="1" i="0" lang="pt-BR" sz="2400" u="none" cap="none" strike="noStrike">
                <a:solidFill>
                  <a:schemeClr val="accent1"/>
                </a:solidFill>
                <a:latin typeface="Calibri"/>
                <a:ea typeface="Calibri"/>
                <a:cs typeface="Calibri"/>
                <a:sym typeface="Calibri"/>
              </a:rPr>
              <a:t>Unidade</a:t>
            </a:r>
            <a:endParaRPr b="1" i="0" sz="2400" u="none" cap="none" strike="noStrike">
              <a:solidFill>
                <a:schemeClr val="accent1"/>
              </a:solidFill>
              <a:latin typeface="Calibri"/>
              <a:ea typeface="Calibri"/>
              <a:cs typeface="Calibri"/>
              <a:sym typeface="Calibri"/>
            </a:endParaRPr>
          </a:p>
          <a:p>
            <a:pPr indent="-285750" lvl="0" marL="285750" marR="0" rtl="0" algn="ctr">
              <a:spcBef>
                <a:spcPts val="0"/>
              </a:spcBef>
              <a:spcAft>
                <a:spcPts val="0"/>
              </a:spcAft>
              <a:buClr>
                <a:schemeClr val="accent1"/>
              </a:buClr>
              <a:buSzPts val="2400"/>
              <a:buFont typeface="Arial"/>
              <a:buChar char="•"/>
            </a:pPr>
            <a:r>
              <a:rPr b="1" i="0" lang="pt-BR" sz="2400" u="none" cap="none" strike="noStrike">
                <a:solidFill>
                  <a:schemeClr val="accent1"/>
                </a:solidFill>
                <a:latin typeface="Calibri"/>
                <a:ea typeface="Calibri"/>
                <a:cs typeface="Calibri"/>
                <a:sym typeface="Calibri"/>
              </a:rPr>
              <a:t>Unificação</a:t>
            </a:r>
            <a:endParaRPr b="1" i="0" sz="2400" u="none" cap="none" strike="noStrike">
              <a:solidFill>
                <a:schemeClr val="accent1"/>
              </a:solidFill>
              <a:latin typeface="Calibri"/>
              <a:ea typeface="Calibri"/>
              <a:cs typeface="Calibri"/>
              <a:sym typeface="Calibri"/>
            </a:endParaRPr>
          </a:p>
          <a:p>
            <a:pPr indent="-285750" lvl="0" marL="285750" marR="0" rtl="0" algn="ctr">
              <a:spcBef>
                <a:spcPts val="0"/>
              </a:spcBef>
              <a:spcAft>
                <a:spcPts val="0"/>
              </a:spcAft>
              <a:buClr>
                <a:schemeClr val="accent1"/>
              </a:buClr>
              <a:buSzPts val="2400"/>
              <a:buFont typeface="Arial"/>
              <a:buChar char="•"/>
            </a:pPr>
            <a:r>
              <a:rPr b="1" i="0" lang="pt-BR" sz="2400" u="none" cap="none" strike="noStrike">
                <a:solidFill>
                  <a:schemeClr val="accent1"/>
                </a:solidFill>
                <a:latin typeface="Calibri"/>
                <a:ea typeface="Calibri"/>
                <a:cs typeface="Calibri"/>
                <a:sym typeface="Calibri"/>
              </a:rPr>
              <a:t>Segregação</a:t>
            </a:r>
            <a:endParaRPr b="1" i="0" sz="2400" u="none" cap="none" strike="noStrike">
              <a:solidFill>
                <a:schemeClr val="accent1"/>
              </a:solidFill>
              <a:latin typeface="Calibri"/>
              <a:ea typeface="Calibri"/>
              <a:cs typeface="Calibri"/>
              <a:sym typeface="Calibri"/>
            </a:endParaRPr>
          </a:p>
          <a:p>
            <a:pPr indent="0" lvl="0" marL="0" marR="0" rtl="0" algn="ctr">
              <a:spcBef>
                <a:spcPts val="0"/>
              </a:spcBef>
              <a:spcAft>
                <a:spcPts val="0"/>
              </a:spcAft>
              <a:buNone/>
            </a:pPr>
            <a:r>
              <a:t/>
            </a:r>
            <a:endParaRPr b="0" i="0" sz="1800" u="none" cap="none" strike="noStrike">
              <a:solidFill>
                <a:srgbClr val="D9D9D9"/>
              </a:solidFill>
              <a:latin typeface="Calibri"/>
              <a:ea typeface="Calibri"/>
              <a:cs typeface="Calibri"/>
              <a:sym typeface="Calibri"/>
            </a:endParaRPr>
          </a:p>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1" name="Google Shape;301;p18"/>
          <p:cNvSpPr txBox="1"/>
          <p:nvPr>
            <p:ph type="title"/>
          </p:nvPr>
        </p:nvSpPr>
        <p:spPr>
          <a:xfrm>
            <a:off x="3593967" y="898313"/>
            <a:ext cx="3924934" cy="169563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accent1"/>
              </a:buClr>
              <a:buSzPts val="4800"/>
              <a:buFont typeface="Calibri"/>
              <a:buNone/>
            </a:pPr>
            <a:r>
              <a:rPr lang="pt-BR">
                <a:solidFill>
                  <a:schemeClr val="accent1"/>
                </a:solidFill>
                <a:latin typeface="Calibri"/>
                <a:ea typeface="Calibri"/>
                <a:cs typeface="Calibri"/>
                <a:sym typeface="Calibri"/>
              </a:rPr>
              <a:t>Gestalt</a:t>
            </a:r>
            <a:endParaRPr>
              <a:solidFill>
                <a:schemeClr val="accent1"/>
              </a:solidFill>
            </a:endParaRPr>
          </a:p>
        </p:txBody>
      </p:sp>
      <p:sp>
        <p:nvSpPr>
          <p:cNvPr id="302" name="Google Shape;302;p18"/>
          <p:cNvSpPr/>
          <p:nvPr/>
        </p:nvSpPr>
        <p:spPr>
          <a:xfrm>
            <a:off x="2918168" y="1181123"/>
            <a:ext cx="459924" cy="459924"/>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3" name="Google Shape;303;p18"/>
          <p:cNvSpPr/>
          <p:nvPr/>
        </p:nvSpPr>
        <p:spPr>
          <a:xfrm>
            <a:off x="8531920" y="5840880"/>
            <a:ext cx="284372" cy="28437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9"/>
          <p:cNvSpPr txBox="1"/>
          <p:nvPr>
            <p:ph type="title"/>
          </p:nvPr>
        </p:nvSpPr>
        <p:spPr>
          <a:xfrm>
            <a:off x="420914" y="1861127"/>
            <a:ext cx="9571632" cy="321496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9650"/>
              <a:buFont typeface="Corbel"/>
              <a:buNone/>
            </a:pPr>
            <a:r>
              <a:rPr lang="pt-BR" sz="9650">
                <a:solidFill>
                  <a:schemeClr val="lt2"/>
                </a:solidFill>
              </a:rPr>
              <a:t>Análise </a:t>
            </a:r>
            <a:br>
              <a:rPr lang="pt-BR" sz="9650">
                <a:solidFill>
                  <a:schemeClr val="lt2"/>
                </a:solidFill>
              </a:rPr>
            </a:br>
            <a:r>
              <a:rPr lang="pt-BR" sz="9650">
                <a:solidFill>
                  <a:schemeClr val="lt2"/>
                </a:solidFill>
              </a:rPr>
              <a:t>bivariada</a:t>
            </a:r>
            <a:endParaRPr/>
          </a:p>
          <a:p>
            <a:pPr indent="0" lvl="0" marL="0" rtl="0" algn="l">
              <a:lnSpc>
                <a:spcPct val="90000"/>
              </a:lnSpc>
              <a:spcBef>
                <a:spcPts val="0"/>
              </a:spcBef>
              <a:spcAft>
                <a:spcPts val="0"/>
              </a:spcAft>
              <a:buClr>
                <a:schemeClr val="dk1"/>
              </a:buClr>
              <a:buSzPts val="9650"/>
              <a:buFont typeface="Corbel"/>
              <a:buNone/>
            </a:pPr>
            <a:r>
              <a:t/>
            </a:r>
            <a:endParaRPr sz="9650">
              <a:solidFill>
                <a:schemeClr val="lt2"/>
              </a:solidFill>
            </a:endParaRPr>
          </a:p>
        </p:txBody>
      </p:sp>
      <p:pic>
        <p:nvPicPr>
          <p:cNvPr id="310" name="Google Shape;310;p19"/>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
          <p:cNvSpPr txBox="1"/>
          <p:nvPr>
            <p:ph idx="1" type="body"/>
          </p:nvPr>
        </p:nvSpPr>
        <p:spPr>
          <a:xfrm>
            <a:off x="605972" y="1724505"/>
            <a:ext cx="4764995" cy="4083903"/>
          </a:xfrm>
          <a:prstGeom prst="rect">
            <a:avLst/>
          </a:prstGeom>
          <a:noFill/>
          <a:ln>
            <a:noFill/>
          </a:ln>
        </p:spPr>
        <p:txBody>
          <a:bodyPr anchorCtr="0" anchor="t" bIns="45700" lIns="91425" spcFirstLastPara="1" rIns="91425" wrap="square" tIns="45700">
            <a:noAutofit/>
          </a:bodyPr>
          <a:lstStyle/>
          <a:p>
            <a:pPr indent="-266700" lvl="0" marL="266700" rtl="0" algn="l">
              <a:lnSpc>
                <a:spcPct val="150000"/>
              </a:lnSpc>
              <a:spcBef>
                <a:spcPts val="0"/>
              </a:spcBef>
              <a:spcAft>
                <a:spcPts val="0"/>
              </a:spcAft>
              <a:buClr>
                <a:schemeClr val="accent4"/>
              </a:buClr>
              <a:buSzPts val="2400"/>
              <a:buFont typeface="Noto Sans Symbols"/>
              <a:buChar char="▪"/>
            </a:pPr>
            <a:r>
              <a:rPr lang="pt-BR" sz="2400">
                <a:solidFill>
                  <a:schemeClr val="accent1"/>
                </a:solidFill>
              </a:rPr>
              <a:t>Parte 1: Introdução ao Python</a:t>
            </a:r>
            <a:endParaRPr>
              <a:solidFill>
                <a:schemeClr val="accent1"/>
              </a:solidFill>
            </a:endParaRPr>
          </a:p>
          <a:p>
            <a:pPr indent="-276225" lvl="1" marL="542925" rtl="0" algn="l">
              <a:lnSpc>
                <a:spcPct val="90000"/>
              </a:lnSpc>
              <a:spcBef>
                <a:spcPts val="500"/>
              </a:spcBef>
              <a:spcAft>
                <a:spcPts val="0"/>
              </a:spcAft>
              <a:buSzPts val="2400"/>
              <a:buChar char="▪"/>
            </a:pPr>
            <a:r>
              <a:rPr lang="pt-BR" sz="2400">
                <a:solidFill>
                  <a:schemeClr val="accent1"/>
                </a:solidFill>
              </a:rPr>
              <a:t>Linguagem de programação</a:t>
            </a:r>
            <a:endParaRPr/>
          </a:p>
          <a:p>
            <a:pPr indent="-276225" lvl="1" marL="542925" rtl="0" algn="l">
              <a:lnSpc>
                <a:spcPct val="90000"/>
              </a:lnSpc>
              <a:spcBef>
                <a:spcPts val="500"/>
              </a:spcBef>
              <a:spcAft>
                <a:spcPts val="0"/>
              </a:spcAft>
              <a:buSzPts val="2400"/>
              <a:buChar char="▪"/>
            </a:pPr>
            <a:r>
              <a:rPr lang="pt-BR" sz="2400">
                <a:solidFill>
                  <a:schemeClr val="accent1"/>
                </a:solidFill>
              </a:rPr>
              <a:t>Ambiente de desenvolvimento</a:t>
            </a:r>
            <a:endParaRPr/>
          </a:p>
          <a:p>
            <a:pPr indent="-276225" lvl="1" marL="542925" rtl="0" algn="l">
              <a:lnSpc>
                <a:spcPct val="90000"/>
              </a:lnSpc>
              <a:spcBef>
                <a:spcPts val="500"/>
              </a:spcBef>
              <a:spcAft>
                <a:spcPts val="0"/>
              </a:spcAft>
              <a:buSzPts val="2400"/>
              <a:buChar char="▪"/>
            </a:pPr>
            <a:r>
              <a:rPr lang="pt-BR" sz="2400">
                <a:solidFill>
                  <a:schemeClr val="accent1"/>
                </a:solidFill>
              </a:rPr>
              <a:t>Notebook</a:t>
            </a:r>
            <a:endParaRPr/>
          </a:p>
          <a:p>
            <a:pPr indent="-266700" lvl="0" marL="266700" rtl="0" algn="l">
              <a:lnSpc>
                <a:spcPct val="150000"/>
              </a:lnSpc>
              <a:spcBef>
                <a:spcPts val="1000"/>
              </a:spcBef>
              <a:spcAft>
                <a:spcPts val="0"/>
              </a:spcAft>
              <a:buClr>
                <a:schemeClr val="accent4"/>
              </a:buClr>
              <a:buSzPts val="2400"/>
              <a:buFont typeface="Noto Sans Symbols"/>
              <a:buChar char="▪"/>
            </a:pPr>
            <a:r>
              <a:rPr lang="pt-BR" sz="2400">
                <a:solidFill>
                  <a:schemeClr val="accent1"/>
                </a:solidFill>
              </a:rPr>
              <a:t>Parte 2: Análise exploratória</a:t>
            </a:r>
            <a:endParaRPr>
              <a:solidFill>
                <a:schemeClr val="accent1"/>
              </a:solidFill>
            </a:endParaRPr>
          </a:p>
          <a:p>
            <a:pPr indent="-276225" lvl="1" marL="542925" rtl="0" algn="l">
              <a:lnSpc>
                <a:spcPct val="90000"/>
              </a:lnSpc>
              <a:spcBef>
                <a:spcPts val="500"/>
              </a:spcBef>
              <a:spcAft>
                <a:spcPts val="0"/>
              </a:spcAft>
              <a:buSzPts val="2400"/>
              <a:buChar char="▪"/>
            </a:pPr>
            <a:r>
              <a:rPr lang="pt-BR" sz="2400">
                <a:solidFill>
                  <a:schemeClr val="accent1"/>
                </a:solidFill>
              </a:rPr>
              <a:t>Um projeto de Data Science</a:t>
            </a:r>
            <a:endParaRPr/>
          </a:p>
          <a:p>
            <a:pPr indent="-276225" lvl="1" marL="542925" rtl="0" algn="l">
              <a:lnSpc>
                <a:spcPct val="90000"/>
              </a:lnSpc>
              <a:spcBef>
                <a:spcPts val="500"/>
              </a:spcBef>
              <a:spcAft>
                <a:spcPts val="0"/>
              </a:spcAft>
              <a:buSzPts val="2400"/>
              <a:buChar char="▪"/>
            </a:pPr>
            <a:r>
              <a:rPr lang="pt-BR" sz="2400">
                <a:solidFill>
                  <a:schemeClr val="accent1"/>
                </a:solidFill>
              </a:rPr>
              <a:t>O que é um Dataframe</a:t>
            </a:r>
            <a:endParaRPr sz="2400">
              <a:solidFill>
                <a:schemeClr val="accent1"/>
              </a:solidFill>
            </a:endParaRPr>
          </a:p>
          <a:p>
            <a:pPr indent="-276225" lvl="1" marL="542925" rtl="0" algn="l">
              <a:lnSpc>
                <a:spcPct val="90000"/>
              </a:lnSpc>
              <a:spcBef>
                <a:spcPts val="500"/>
              </a:spcBef>
              <a:spcAft>
                <a:spcPts val="0"/>
              </a:spcAft>
              <a:buSzPts val="2400"/>
              <a:buChar char="▪"/>
            </a:pPr>
            <a:r>
              <a:rPr lang="pt-BR" sz="2400">
                <a:solidFill>
                  <a:schemeClr val="accent1"/>
                </a:solidFill>
              </a:rPr>
              <a:t>Vizualização de dados</a:t>
            </a:r>
            <a:endParaRPr sz="2400">
              <a:solidFill>
                <a:schemeClr val="accent1"/>
              </a:solidFill>
            </a:endParaRPr>
          </a:p>
          <a:p>
            <a:pPr indent="-114300" lvl="0" marL="266700" rtl="0" algn="l">
              <a:lnSpc>
                <a:spcPct val="150000"/>
              </a:lnSpc>
              <a:spcBef>
                <a:spcPts val="1000"/>
              </a:spcBef>
              <a:spcAft>
                <a:spcPts val="0"/>
              </a:spcAft>
              <a:buClr>
                <a:schemeClr val="accent4"/>
              </a:buClr>
              <a:buSzPts val="2400"/>
              <a:buFont typeface="Noto Sans Symbols"/>
              <a:buNone/>
            </a:pPr>
            <a:r>
              <a:t/>
            </a:r>
            <a:endParaRPr sz="2400">
              <a:solidFill>
                <a:schemeClr val="accent1"/>
              </a:solidFill>
            </a:endParaRPr>
          </a:p>
        </p:txBody>
      </p:sp>
      <p:sp>
        <p:nvSpPr>
          <p:cNvPr id="146" name="Google Shape;146;p2"/>
          <p:cNvSpPr txBox="1"/>
          <p:nvPr>
            <p:ph type="title"/>
          </p:nvPr>
        </p:nvSpPr>
        <p:spPr>
          <a:xfrm>
            <a:off x="605972" y="892299"/>
            <a:ext cx="4275138"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D9D9D9"/>
              </a:buClr>
              <a:buSzPts val="4800"/>
              <a:buFont typeface="Corbel"/>
              <a:buNone/>
            </a:pPr>
            <a:r>
              <a:rPr lang="pt-BR">
                <a:solidFill>
                  <a:srgbClr val="D9D9D9"/>
                </a:solidFill>
              </a:rPr>
              <a:t>Agenda</a:t>
            </a:r>
            <a:endParaRPr/>
          </a:p>
        </p:txBody>
      </p:sp>
      <p:pic>
        <p:nvPicPr>
          <p:cNvPr id="147" name="Google Shape;147;p2"/>
          <p:cNvPicPr preferRelativeResize="0"/>
          <p:nvPr>
            <p:ph idx="2" type="pic"/>
          </p:nvPr>
        </p:nvPicPr>
        <p:blipFill rotWithShape="1">
          <a:blip r:embed="rId3">
            <a:alphaModFix/>
          </a:blip>
          <a:srcRect b="0" l="15351" r="15350" t="0"/>
          <a:stretch/>
        </p:blipFill>
        <p:spPr>
          <a:xfrm>
            <a:off x="5733416" y="624239"/>
            <a:ext cx="5855754" cy="563157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20"/>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Tipos de dados</a:t>
            </a:r>
            <a:endParaRPr>
              <a:solidFill>
                <a:schemeClr val="lt2"/>
              </a:solidFill>
            </a:endParaRPr>
          </a:p>
        </p:txBody>
      </p:sp>
      <p:sp>
        <p:nvSpPr>
          <p:cNvPr id="317" name="Google Shape;317;p20"/>
          <p:cNvSpPr txBox="1"/>
          <p:nvPr>
            <p:ph idx="2" type="body"/>
          </p:nvPr>
        </p:nvSpPr>
        <p:spPr>
          <a:xfrm>
            <a:off x="649516" y="2499351"/>
            <a:ext cx="5720441" cy="366463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Dados estruturados</a:t>
            </a:r>
            <a:endParaRPr>
              <a:solidFill>
                <a:srgbClr val="D9D9D9"/>
              </a:solidFill>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Organizados em linhas e colunas, em forma de uma matriz</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Exemplo: tabela no Excel, dataframe no Pandas</a:t>
            </a:r>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Dados semi-estruturados</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Possui uma estrutura/organização, mas fora do padrão de tabelas/matrizes com linhas e colunas</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Exemplo: arquivos .json</a:t>
            </a:r>
            <a:endParaRPr>
              <a:solidFill>
                <a:srgbClr val="D9D9D9"/>
              </a:solidFill>
            </a:endParaRPr>
          </a:p>
          <a:p>
            <a:pPr indent="-266700" lvl="0" marL="266700" rtl="0" algn="l">
              <a:lnSpc>
                <a:spcPct val="90000"/>
              </a:lnSpc>
              <a:spcBef>
                <a:spcPts val="1000"/>
              </a:spcBef>
              <a:spcAft>
                <a:spcPts val="0"/>
              </a:spcAft>
              <a:buClr>
                <a:srgbClr val="FA6F1A"/>
              </a:buClr>
              <a:buSzPts val="2000"/>
              <a:buFont typeface="Noto Sans Symbols"/>
              <a:buChar char="▪"/>
            </a:pPr>
            <a:r>
              <a:rPr lang="pt-BR" sz="2000">
                <a:solidFill>
                  <a:srgbClr val="D9D9D9"/>
                </a:solidFill>
              </a:rPr>
              <a:t>Dados </a:t>
            </a:r>
            <a:r>
              <a:rPr lang="pt-BR">
                <a:solidFill>
                  <a:srgbClr val="D9D9D9"/>
                </a:solidFill>
              </a:rPr>
              <a:t>não estruturados</a:t>
            </a:r>
            <a:endParaRPr>
              <a:solidFill>
                <a:srgbClr val="3F3F3F"/>
              </a:solidFill>
            </a:endParaRPr>
          </a:p>
          <a:p>
            <a:pPr indent="-285750" lvl="1" marL="828675" rtl="0" algn="l">
              <a:lnSpc>
                <a:spcPct val="90000"/>
              </a:lnSpc>
              <a:spcBef>
                <a:spcPts val="500"/>
              </a:spcBef>
              <a:spcAft>
                <a:spcPts val="0"/>
              </a:spcAft>
              <a:buClr>
                <a:srgbClr val="FA6F1A"/>
              </a:buClr>
              <a:buSzPts val="2000"/>
              <a:buFont typeface="Arial"/>
              <a:buChar char="•"/>
            </a:pPr>
            <a:r>
              <a:rPr lang="pt-BR" sz="2000">
                <a:solidFill>
                  <a:srgbClr val="D9D9D9"/>
                </a:solidFill>
              </a:rPr>
              <a:t>Não possuem estrutura definida</a:t>
            </a:r>
            <a:endParaRPr>
              <a:solidFill>
                <a:srgbClr val="6F6F6F"/>
              </a:solidFill>
            </a:endParaRPr>
          </a:p>
          <a:p>
            <a:pPr indent="-285750" lvl="1" marL="828675" rtl="0" algn="l">
              <a:lnSpc>
                <a:spcPct val="90000"/>
              </a:lnSpc>
              <a:spcBef>
                <a:spcPts val="500"/>
              </a:spcBef>
              <a:spcAft>
                <a:spcPts val="0"/>
              </a:spcAft>
              <a:buClr>
                <a:srgbClr val="FA6F1A"/>
              </a:buClr>
              <a:buSzPts val="2000"/>
              <a:buFont typeface="Arial"/>
              <a:buChar char="•"/>
            </a:pPr>
            <a:r>
              <a:rPr lang="pt-BR" sz="2000">
                <a:solidFill>
                  <a:srgbClr val="D9D9D9"/>
                </a:solidFill>
              </a:rPr>
              <a:t>Exemplo: imagens, áudios e vídeos</a:t>
            </a:r>
            <a:endParaRPr/>
          </a:p>
          <a:p>
            <a:pPr indent="0" lvl="1" marL="542925" rtl="0" algn="l">
              <a:lnSpc>
                <a:spcPct val="90000"/>
              </a:lnSpc>
              <a:spcBef>
                <a:spcPts val="500"/>
              </a:spcBef>
              <a:spcAft>
                <a:spcPts val="0"/>
              </a:spcAft>
              <a:buClr>
                <a:srgbClr val="6E6E6E"/>
              </a:buClr>
              <a:buSzPts val="1600"/>
              <a:buNone/>
            </a:pPr>
            <a:r>
              <a:t/>
            </a:r>
            <a:endParaRPr>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rgbClr val="FA6F1A"/>
              </a:solidFill>
            </a:endParaRPr>
          </a:p>
        </p:txBody>
      </p:sp>
      <p:sp>
        <p:nvSpPr>
          <p:cNvPr id="318" name="Google Shape;318;p20"/>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bivariada</a:t>
            </a:r>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319" name="Google Shape;319;p20"/>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id="320" name="Google Shape;320;p20"/>
          <p:cNvPicPr preferRelativeResize="0"/>
          <p:nvPr/>
        </p:nvPicPr>
        <p:blipFill rotWithShape="1">
          <a:blip r:embed="rId4">
            <a:alphaModFix/>
          </a:blip>
          <a:srcRect b="0" l="0" r="0" t="0"/>
          <a:stretch/>
        </p:blipFill>
        <p:spPr>
          <a:xfrm>
            <a:off x="6270172" y="2276475"/>
            <a:ext cx="6063342" cy="341539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1"/>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Coleta de dados</a:t>
            </a:r>
            <a:endParaRPr b="0">
              <a:solidFill>
                <a:schemeClr val="lt2"/>
              </a:solidFill>
            </a:endParaRPr>
          </a:p>
          <a:p>
            <a:pPr indent="-266700" lvl="0" marL="266700" rtl="0" algn="l">
              <a:lnSpc>
                <a:spcPct val="90000"/>
              </a:lnSpc>
              <a:spcBef>
                <a:spcPts val="1000"/>
              </a:spcBef>
              <a:spcAft>
                <a:spcPts val="0"/>
              </a:spcAft>
              <a:buClr>
                <a:schemeClr val="dk1"/>
              </a:buClr>
              <a:buSzPts val="2400"/>
              <a:buNone/>
            </a:pPr>
            <a:r>
              <a:t/>
            </a:r>
            <a:endParaRPr>
              <a:solidFill>
                <a:schemeClr val="lt2"/>
              </a:solidFill>
            </a:endParaRPr>
          </a:p>
        </p:txBody>
      </p:sp>
      <p:sp>
        <p:nvSpPr>
          <p:cNvPr id="327" name="Google Shape;327;p21"/>
          <p:cNvSpPr txBox="1"/>
          <p:nvPr>
            <p:ph idx="2" type="body"/>
          </p:nvPr>
        </p:nvSpPr>
        <p:spPr>
          <a:xfrm>
            <a:off x="660401" y="2510236"/>
            <a:ext cx="5078185" cy="3653745"/>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Antes de qualquer análise precisamos ter confiabilidade com os dados que estamos analisando</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Perguntas que devemos fazer:</a:t>
            </a:r>
            <a:endParaRPr/>
          </a:p>
          <a:p>
            <a:pPr indent="-276225" lvl="1" marL="542925" rtl="0" algn="l">
              <a:lnSpc>
                <a:spcPct val="90000"/>
              </a:lnSpc>
              <a:spcBef>
                <a:spcPts val="500"/>
              </a:spcBef>
              <a:spcAft>
                <a:spcPts val="0"/>
              </a:spcAft>
              <a:buClr>
                <a:srgbClr val="D9D9D9"/>
              </a:buClr>
              <a:buSzPts val="2000"/>
              <a:buChar char="•"/>
            </a:pPr>
            <a:r>
              <a:rPr b="1" lang="pt-BR" sz="2000">
                <a:solidFill>
                  <a:srgbClr val="D9D9D9"/>
                </a:solidFill>
              </a:rPr>
              <a:t>Este sensor foi calibrado corretamente</a:t>
            </a:r>
            <a:r>
              <a:rPr lang="pt-BR" sz="2000">
                <a:solidFill>
                  <a:srgbClr val="D9D9D9"/>
                </a:solidFill>
              </a:rPr>
              <a:t>?</a:t>
            </a:r>
            <a:endParaRPr sz="2000"/>
          </a:p>
          <a:p>
            <a:pPr indent="-276225" lvl="1" marL="542925" rtl="0" algn="l">
              <a:lnSpc>
                <a:spcPct val="90000"/>
              </a:lnSpc>
              <a:spcBef>
                <a:spcPts val="500"/>
              </a:spcBef>
              <a:spcAft>
                <a:spcPts val="0"/>
              </a:spcAft>
              <a:buClr>
                <a:srgbClr val="D9D9D9"/>
              </a:buClr>
              <a:buSzPts val="2000"/>
              <a:buChar char="•"/>
            </a:pPr>
            <a:r>
              <a:rPr b="1" lang="pt-BR" sz="2000">
                <a:solidFill>
                  <a:srgbClr val="D9D9D9"/>
                </a:solidFill>
              </a:rPr>
              <a:t>O sensor está na posição certa</a:t>
            </a:r>
            <a:r>
              <a:rPr lang="pt-BR" sz="2000">
                <a:solidFill>
                  <a:srgbClr val="D9D9D9"/>
                </a:solidFill>
              </a:rPr>
              <a:t>?</a:t>
            </a:r>
            <a:endParaRPr/>
          </a:p>
          <a:p>
            <a:pPr indent="-276225" lvl="1" marL="542925" rtl="0" algn="l">
              <a:lnSpc>
                <a:spcPct val="90000"/>
              </a:lnSpc>
              <a:spcBef>
                <a:spcPts val="500"/>
              </a:spcBef>
              <a:spcAft>
                <a:spcPts val="0"/>
              </a:spcAft>
              <a:buClr>
                <a:srgbClr val="D9D9D9"/>
              </a:buClr>
              <a:buSzPts val="2000"/>
              <a:buFont typeface="Arial"/>
              <a:buChar char="•"/>
            </a:pPr>
            <a:r>
              <a:rPr b="1" lang="pt-BR" sz="2000">
                <a:solidFill>
                  <a:srgbClr val="D9D9D9"/>
                </a:solidFill>
              </a:rPr>
              <a:t>A taxa de amostragem é adequada</a:t>
            </a:r>
            <a:r>
              <a:rPr lang="pt-BR" sz="2000">
                <a:solidFill>
                  <a:srgbClr val="D9D9D9"/>
                </a:solidFill>
              </a:rPr>
              <a:t>?</a:t>
            </a:r>
            <a:endParaRPr/>
          </a:p>
          <a:p>
            <a:pPr indent="-276225" lvl="1" marL="542925" rtl="0" algn="l">
              <a:lnSpc>
                <a:spcPct val="90000"/>
              </a:lnSpc>
              <a:spcBef>
                <a:spcPts val="500"/>
              </a:spcBef>
              <a:spcAft>
                <a:spcPts val="0"/>
              </a:spcAft>
              <a:buClr>
                <a:srgbClr val="D9D9D9"/>
              </a:buClr>
              <a:buSzPts val="2000"/>
              <a:buChar char="•"/>
            </a:pPr>
            <a:r>
              <a:rPr b="1" lang="pt-BR" sz="2000">
                <a:solidFill>
                  <a:srgbClr val="D9D9D9"/>
                </a:solidFill>
              </a:rPr>
              <a:t>A fonte de dados externa é confiável</a:t>
            </a:r>
            <a:r>
              <a:rPr lang="pt-BR" sz="2000">
                <a:solidFill>
                  <a:srgbClr val="D9D9D9"/>
                </a:solidFill>
              </a:rPr>
              <a:t>?</a:t>
            </a:r>
            <a:endParaRPr/>
          </a:p>
          <a:p>
            <a:pPr indent="-276225" lvl="1" marL="542925" rtl="0" algn="l">
              <a:lnSpc>
                <a:spcPct val="90000"/>
              </a:lnSpc>
              <a:spcBef>
                <a:spcPts val="500"/>
              </a:spcBef>
              <a:spcAft>
                <a:spcPts val="0"/>
              </a:spcAft>
              <a:buClr>
                <a:srgbClr val="D9D9D9"/>
              </a:buClr>
              <a:buSzPts val="2000"/>
              <a:buChar char="•"/>
            </a:pPr>
            <a:r>
              <a:rPr b="1" lang="pt-BR" sz="2000">
                <a:solidFill>
                  <a:srgbClr val="D9D9D9"/>
                </a:solidFill>
              </a:rPr>
              <a:t>Os dados possuem algum viés?</a:t>
            </a:r>
            <a:endParaRPr b="1">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chemeClr val="lt2"/>
              </a:solidFill>
            </a:endParaRPr>
          </a:p>
        </p:txBody>
      </p:sp>
      <p:sp>
        <p:nvSpPr>
          <p:cNvPr id="328" name="Google Shape;328;p21"/>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bivariada</a:t>
            </a:r>
            <a:endParaRPr b="0">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329" name="Google Shape;329;p21"/>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Texto&#10;&#10;Descrição gerada automaticamente" id="330" name="Google Shape;330;p21"/>
          <p:cNvPicPr preferRelativeResize="0"/>
          <p:nvPr/>
        </p:nvPicPr>
        <p:blipFill rotWithShape="1">
          <a:blip r:embed="rId4">
            <a:alphaModFix/>
          </a:blip>
          <a:srcRect b="0" l="0" r="0" t="0"/>
          <a:stretch/>
        </p:blipFill>
        <p:spPr>
          <a:xfrm>
            <a:off x="5736771" y="2113190"/>
            <a:ext cx="6150428" cy="346982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2"/>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Datasets</a:t>
            </a:r>
            <a:endParaRPr>
              <a:solidFill>
                <a:schemeClr val="lt2"/>
              </a:solidFill>
            </a:endParaRPr>
          </a:p>
        </p:txBody>
      </p:sp>
      <p:sp>
        <p:nvSpPr>
          <p:cNvPr id="337" name="Google Shape;337;p22"/>
          <p:cNvSpPr txBox="1"/>
          <p:nvPr>
            <p:ph idx="2" type="body"/>
          </p:nvPr>
        </p:nvSpPr>
        <p:spPr>
          <a:xfrm>
            <a:off x="660401" y="2510236"/>
            <a:ext cx="5078185" cy="3653745"/>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Fonte de dados estruturada relacionada a um tema específico onde podemos aplicar técnicas de análise de dados.</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Fontes de dados que podem gerar datasets:</a:t>
            </a:r>
            <a:endParaRPr>
              <a:solidFill>
                <a:srgbClr val="D9D9D9"/>
              </a:solidFill>
            </a:endParaRPr>
          </a:p>
          <a:p>
            <a:pPr indent="-276225" lvl="1" marL="542925" rtl="0" algn="l">
              <a:lnSpc>
                <a:spcPct val="90000"/>
              </a:lnSpc>
              <a:spcBef>
                <a:spcPts val="500"/>
              </a:spcBef>
              <a:spcAft>
                <a:spcPts val="0"/>
              </a:spcAft>
              <a:buClr>
                <a:srgbClr val="D9D9D9"/>
              </a:buClr>
              <a:buSzPts val="2000"/>
              <a:buChar char="•"/>
            </a:pPr>
            <a:r>
              <a:rPr b="1" lang="pt-BR" sz="2000">
                <a:solidFill>
                  <a:srgbClr val="D9D9D9"/>
                </a:solidFill>
              </a:rPr>
              <a:t>Software de análise de dados</a:t>
            </a:r>
            <a:endParaRPr sz="2000">
              <a:solidFill>
                <a:srgbClr val="D9D9D9"/>
              </a:solidFill>
            </a:endParaRPr>
          </a:p>
          <a:p>
            <a:pPr indent="-276225" lvl="1" marL="542925" rtl="0" algn="l">
              <a:lnSpc>
                <a:spcPct val="90000"/>
              </a:lnSpc>
              <a:spcBef>
                <a:spcPts val="500"/>
              </a:spcBef>
              <a:spcAft>
                <a:spcPts val="0"/>
              </a:spcAft>
              <a:buClr>
                <a:srgbClr val="D9D9D9"/>
              </a:buClr>
              <a:buSzPts val="2000"/>
              <a:buChar char="•"/>
            </a:pPr>
            <a:r>
              <a:rPr b="1" lang="pt-BR" sz="2000">
                <a:solidFill>
                  <a:srgbClr val="D9D9D9"/>
                </a:solidFill>
              </a:rPr>
              <a:t>Sistema de cronometragem</a:t>
            </a:r>
            <a:endParaRPr sz="2000">
              <a:solidFill>
                <a:srgbClr val="D9D9D9"/>
              </a:solidFill>
            </a:endParaRPr>
          </a:p>
          <a:p>
            <a:pPr indent="-276225" lvl="1" marL="542925" rtl="0" algn="l">
              <a:lnSpc>
                <a:spcPct val="90000"/>
              </a:lnSpc>
              <a:spcBef>
                <a:spcPts val="500"/>
              </a:spcBef>
              <a:spcAft>
                <a:spcPts val="0"/>
              </a:spcAft>
              <a:buClr>
                <a:srgbClr val="D9D9D9"/>
              </a:buClr>
              <a:buSzPts val="2000"/>
              <a:buFont typeface="Arial"/>
              <a:buChar char="•"/>
            </a:pPr>
            <a:r>
              <a:rPr b="1" lang="pt-BR" sz="2000">
                <a:solidFill>
                  <a:srgbClr val="D9D9D9"/>
                </a:solidFill>
              </a:rPr>
              <a:t>Planilhas de setup</a:t>
            </a:r>
            <a:endParaRPr sz="2000">
              <a:solidFill>
                <a:srgbClr val="D9D9D9"/>
              </a:solidFill>
            </a:endParaRPr>
          </a:p>
          <a:p>
            <a:pPr indent="-276225" lvl="1" marL="542925" rtl="0" algn="l">
              <a:lnSpc>
                <a:spcPct val="90000"/>
              </a:lnSpc>
              <a:spcBef>
                <a:spcPts val="500"/>
              </a:spcBef>
              <a:spcAft>
                <a:spcPts val="0"/>
              </a:spcAft>
              <a:buClr>
                <a:srgbClr val="D9D9D9"/>
              </a:buClr>
              <a:buSzPts val="2000"/>
              <a:buChar char="•"/>
            </a:pPr>
            <a:r>
              <a:rPr b="1" lang="pt-BR" sz="2000">
                <a:solidFill>
                  <a:srgbClr val="D9D9D9"/>
                </a:solidFill>
              </a:rPr>
              <a:t>Tabelas de controle de peças</a:t>
            </a:r>
            <a:endParaRPr sz="2000">
              <a:solidFill>
                <a:srgbClr val="D9D9D9"/>
              </a:solidFill>
            </a:endParaRPr>
          </a:p>
          <a:p>
            <a:pPr indent="-276225" lvl="1" marL="542925" rtl="0" algn="l">
              <a:lnSpc>
                <a:spcPct val="90000"/>
              </a:lnSpc>
              <a:spcBef>
                <a:spcPts val="500"/>
              </a:spcBef>
              <a:spcAft>
                <a:spcPts val="0"/>
              </a:spcAft>
              <a:buClr>
                <a:srgbClr val="D9D9D9"/>
              </a:buClr>
              <a:buSzPts val="2000"/>
              <a:buChar char="•"/>
            </a:pPr>
            <a:r>
              <a:rPr b="1" lang="pt-BR" sz="2000">
                <a:solidFill>
                  <a:srgbClr val="D9D9D9"/>
                </a:solidFill>
              </a:rPr>
              <a:t>Dados históricos de tempos e resultados</a:t>
            </a:r>
            <a:endParaRPr b="1">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chemeClr val="lt2"/>
              </a:solidFill>
            </a:endParaRPr>
          </a:p>
        </p:txBody>
      </p:sp>
      <p:sp>
        <p:nvSpPr>
          <p:cNvPr id="338" name="Google Shape;338;p22"/>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bivariada</a:t>
            </a:r>
            <a:endParaRPr b="0">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339" name="Google Shape;339;p22"/>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id="340" name="Google Shape;340;p22"/>
          <p:cNvPicPr preferRelativeResize="0"/>
          <p:nvPr/>
        </p:nvPicPr>
        <p:blipFill rotWithShape="1">
          <a:blip r:embed="rId4">
            <a:alphaModFix/>
          </a:blip>
          <a:srcRect b="0" l="0" r="0" t="0"/>
          <a:stretch/>
        </p:blipFill>
        <p:spPr>
          <a:xfrm>
            <a:off x="6193972" y="2802153"/>
            <a:ext cx="5562600" cy="25055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23"/>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Gráficos de correlação</a:t>
            </a:r>
            <a:endParaRPr>
              <a:solidFill>
                <a:schemeClr val="lt2"/>
              </a:solidFill>
            </a:endParaRPr>
          </a:p>
        </p:txBody>
      </p:sp>
      <p:sp>
        <p:nvSpPr>
          <p:cNvPr id="347" name="Google Shape;347;p23"/>
          <p:cNvSpPr txBox="1"/>
          <p:nvPr>
            <p:ph idx="2" type="body"/>
          </p:nvPr>
        </p:nvSpPr>
        <p:spPr>
          <a:xfrm>
            <a:off x="649516" y="2499351"/>
            <a:ext cx="5720441" cy="366463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Variáveis numéricas</a:t>
            </a:r>
            <a:endParaRPr>
              <a:solidFill>
                <a:srgbClr val="D9D9D9"/>
              </a:solidFill>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Gráficos de dispesão (Scatter plot) são ótimos para encontrarmos tendências.</a:t>
            </a:r>
            <a:endParaRPr>
              <a:solidFill>
                <a:srgbClr val="6F6F6F"/>
              </a:solidFill>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Exemplo: Velocidade x Gap.</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Variáveis categóricas</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Gráficos de barras agrupadas.</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Podemos observar a maior incidência de uma variável categórica em relação a outra.</a:t>
            </a:r>
            <a:endParaRPr>
              <a:solidFill>
                <a:srgbClr val="D9D9D9"/>
              </a:solidFill>
            </a:endParaRPr>
          </a:p>
          <a:p>
            <a:pPr indent="-266700" lvl="0" marL="266700" rtl="0" algn="l">
              <a:lnSpc>
                <a:spcPct val="90000"/>
              </a:lnSpc>
              <a:spcBef>
                <a:spcPts val="1000"/>
              </a:spcBef>
              <a:spcAft>
                <a:spcPts val="0"/>
              </a:spcAft>
              <a:buClr>
                <a:srgbClr val="FA6F1A"/>
              </a:buClr>
              <a:buSzPts val="2000"/>
              <a:buFont typeface="Noto Sans Symbols"/>
              <a:buChar char="▪"/>
            </a:pPr>
            <a:r>
              <a:rPr lang="pt-BR">
                <a:solidFill>
                  <a:srgbClr val="D9D9D9"/>
                </a:solidFill>
              </a:rPr>
              <a:t>Variável numérica com variável categórica</a:t>
            </a:r>
            <a:endParaRPr>
              <a:solidFill>
                <a:srgbClr val="3F3F3F"/>
              </a:solidFill>
            </a:endParaRPr>
          </a:p>
          <a:p>
            <a:pPr indent="-285750" lvl="1" marL="828675" rtl="0" algn="l">
              <a:lnSpc>
                <a:spcPct val="90000"/>
              </a:lnSpc>
              <a:spcBef>
                <a:spcPts val="500"/>
              </a:spcBef>
              <a:spcAft>
                <a:spcPts val="0"/>
              </a:spcAft>
              <a:buClr>
                <a:srgbClr val="FA6F1A"/>
              </a:buClr>
              <a:buSzPts val="2000"/>
              <a:buFont typeface="Arial"/>
              <a:buChar char="•"/>
            </a:pPr>
            <a:r>
              <a:rPr lang="pt-BR" sz="2000">
                <a:solidFill>
                  <a:srgbClr val="D9D9D9"/>
                </a:solidFill>
              </a:rPr>
              <a:t>Utilizar o gráfico boxplot e observar as diferenças dos percentis, mediana e outliers.</a:t>
            </a:r>
            <a:endParaRPr/>
          </a:p>
        </p:txBody>
      </p:sp>
      <p:sp>
        <p:nvSpPr>
          <p:cNvPr id="348" name="Google Shape;348;p23"/>
          <p:cNvSpPr txBox="1"/>
          <p:nvPr>
            <p:ph type="title"/>
          </p:nvPr>
        </p:nvSpPr>
        <p:spPr>
          <a:xfrm>
            <a:off x="649515" y="805213"/>
            <a:ext cx="8766089" cy="656826"/>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bivariada</a:t>
            </a:r>
            <a:endParaRPr b="0">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349" name="Google Shape;349;p23"/>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Gráfico, Gráfico de caixa estreita&#10;&#10;Descrição gerada automaticamente" id="350" name="Google Shape;350;p23"/>
          <p:cNvPicPr preferRelativeResize="0"/>
          <p:nvPr/>
        </p:nvPicPr>
        <p:blipFill rotWithShape="1">
          <a:blip r:embed="rId4">
            <a:alphaModFix/>
          </a:blip>
          <a:srcRect b="0" l="0" r="0" t="0"/>
          <a:stretch/>
        </p:blipFill>
        <p:spPr>
          <a:xfrm>
            <a:off x="6368143" y="2121271"/>
            <a:ext cx="5519057" cy="355162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id="356" name="Google Shape;356;p24"/>
          <p:cNvPicPr preferRelativeResize="0"/>
          <p:nvPr/>
        </p:nvPicPr>
        <p:blipFill rotWithShape="1">
          <a:blip r:embed="rId3">
            <a:alphaModFix/>
          </a:blip>
          <a:srcRect b="0" l="0" r="0" t="0"/>
          <a:stretch/>
        </p:blipFill>
        <p:spPr>
          <a:xfrm>
            <a:off x="0" y="-438150"/>
            <a:ext cx="12192000" cy="8128000"/>
          </a:xfrm>
          <a:prstGeom prst="rect">
            <a:avLst/>
          </a:prstGeom>
          <a:noFill/>
          <a:ln>
            <a:noFill/>
          </a:ln>
        </p:spPr>
      </p:pic>
      <p:sp>
        <p:nvSpPr>
          <p:cNvPr id="357" name="Google Shape;357;p24"/>
          <p:cNvSpPr/>
          <p:nvPr/>
        </p:nvSpPr>
        <p:spPr>
          <a:xfrm>
            <a:off x="0" y="-476250"/>
            <a:ext cx="12192000" cy="8166100"/>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8" name="Google Shape;358;p24"/>
          <p:cNvSpPr/>
          <p:nvPr/>
        </p:nvSpPr>
        <p:spPr>
          <a:xfrm>
            <a:off x="3585210" y="1181123"/>
            <a:ext cx="4754880" cy="4495754"/>
          </a:xfrm>
          <a:prstGeom prst="rect">
            <a:avLst/>
          </a:prstGeom>
          <a:solidFill>
            <a:schemeClr val="accent5">
              <a:alpha val="40000"/>
            </a:schemeClr>
          </a:solidFill>
          <a:ln cap="flat" cmpd="sng" w="603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pt-BR" sz="3600" u="none" cap="none" strike="noStrike">
                <a:solidFill>
                  <a:srgbClr val="D9D9D9"/>
                </a:solidFill>
                <a:latin typeface="Calibri"/>
                <a:ea typeface="Calibri"/>
                <a:cs typeface="Calibri"/>
                <a:sym typeface="Calibri"/>
              </a:rPr>
              <a:t>"Se temos </a:t>
            </a:r>
            <a:r>
              <a:rPr b="1" i="0" lang="pt-BR" sz="3600" u="none" cap="none" strike="noStrike">
                <a:solidFill>
                  <a:srgbClr val="D9D9D9"/>
                </a:solidFill>
                <a:latin typeface="Calibri"/>
                <a:ea typeface="Calibri"/>
                <a:cs typeface="Calibri"/>
                <a:sym typeface="Calibri"/>
              </a:rPr>
              <a:t>dados</a:t>
            </a:r>
            <a:r>
              <a:rPr b="0" i="0" lang="pt-BR" sz="3600" u="none" cap="none" strike="noStrike">
                <a:solidFill>
                  <a:srgbClr val="D9D9D9"/>
                </a:solidFill>
                <a:latin typeface="Calibri"/>
                <a:ea typeface="Calibri"/>
                <a:cs typeface="Calibri"/>
                <a:sym typeface="Calibri"/>
              </a:rPr>
              <a:t>, vamos avaliar os dados. </a:t>
            </a:r>
            <a:endParaRPr b="0" i="0" sz="1800" u="none" cap="none" strike="noStrike">
              <a:solidFill>
                <a:schemeClr val="lt1"/>
              </a:solidFill>
              <a:latin typeface="Calibri"/>
              <a:ea typeface="Calibri"/>
              <a:cs typeface="Calibri"/>
              <a:sym typeface="Calibri"/>
            </a:endParaRPr>
          </a:p>
          <a:p>
            <a:pPr indent="0" lvl="0" marL="0" marR="0" rtl="0" algn="ctr">
              <a:spcBef>
                <a:spcPts val="0"/>
              </a:spcBef>
              <a:spcAft>
                <a:spcPts val="0"/>
              </a:spcAft>
              <a:buNone/>
            </a:pPr>
            <a:r>
              <a:rPr b="0" i="0" lang="pt-BR" sz="3600" u="none" cap="none" strike="noStrike">
                <a:solidFill>
                  <a:srgbClr val="D9D9D9"/>
                </a:solidFill>
                <a:latin typeface="Calibri"/>
                <a:ea typeface="Calibri"/>
                <a:cs typeface="Calibri"/>
                <a:sym typeface="Calibri"/>
              </a:rPr>
              <a:t>Se só temos </a:t>
            </a:r>
            <a:r>
              <a:rPr b="1" i="0" lang="pt-BR" sz="3600" u="none" cap="none" strike="noStrike">
                <a:solidFill>
                  <a:srgbClr val="D9D9D9"/>
                </a:solidFill>
                <a:latin typeface="Calibri"/>
                <a:ea typeface="Calibri"/>
                <a:cs typeface="Calibri"/>
                <a:sym typeface="Calibri"/>
              </a:rPr>
              <a:t>opiniões</a:t>
            </a:r>
            <a:r>
              <a:rPr b="0" i="0" lang="pt-BR" sz="3600" u="none" cap="none" strike="noStrike">
                <a:solidFill>
                  <a:srgbClr val="D9D9D9"/>
                </a:solidFill>
                <a:latin typeface="Calibri"/>
                <a:ea typeface="Calibri"/>
                <a:cs typeface="Calibri"/>
                <a:sym typeface="Calibri"/>
              </a:rPr>
              <a:t>, ficamos com a minha."</a:t>
            </a:r>
            <a:endParaRPr b="0" i="0" sz="1800" u="none" cap="none" strike="noStrike">
              <a:solidFill>
                <a:schemeClr val="lt1"/>
              </a:solidFill>
              <a:latin typeface="Calibri"/>
              <a:ea typeface="Calibri"/>
              <a:cs typeface="Calibri"/>
              <a:sym typeface="Calibri"/>
            </a:endParaRPr>
          </a:p>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9" name="Google Shape;359;p24"/>
          <p:cNvSpPr txBox="1"/>
          <p:nvPr>
            <p:ph idx="1" type="body"/>
          </p:nvPr>
        </p:nvSpPr>
        <p:spPr>
          <a:xfrm>
            <a:off x="4149139" y="4859469"/>
            <a:ext cx="3924934" cy="490538"/>
          </a:xfrm>
          <a:prstGeom prst="rect">
            <a:avLst/>
          </a:prstGeom>
          <a:noFill/>
          <a:ln>
            <a:noFill/>
          </a:ln>
        </p:spPr>
        <p:txBody>
          <a:bodyPr anchorCtr="0" anchor="t" bIns="45700" lIns="91425" spcFirstLastPara="1" rIns="91425" wrap="square" tIns="45700">
            <a:noAutofit/>
          </a:bodyPr>
          <a:lstStyle/>
          <a:p>
            <a:pPr indent="-266700" lvl="0" marL="266700" rtl="0" algn="r">
              <a:lnSpc>
                <a:spcPct val="90000"/>
              </a:lnSpc>
              <a:spcBef>
                <a:spcPts val="0"/>
              </a:spcBef>
              <a:spcAft>
                <a:spcPts val="0"/>
              </a:spcAft>
              <a:buClr>
                <a:schemeClr val="accent4"/>
              </a:buClr>
              <a:buSzPts val="2400"/>
              <a:buNone/>
            </a:pPr>
            <a:r>
              <a:rPr lang="pt-BR">
                <a:latin typeface="Calibri"/>
                <a:ea typeface="Calibri"/>
                <a:cs typeface="Calibri"/>
                <a:sym typeface="Calibri"/>
              </a:rPr>
              <a:t>Jim L. Barksdale</a:t>
            </a:r>
            <a:endParaRPr/>
          </a:p>
        </p:txBody>
      </p:sp>
      <p:sp>
        <p:nvSpPr>
          <p:cNvPr id="360" name="Google Shape;360;p24"/>
          <p:cNvSpPr/>
          <p:nvPr/>
        </p:nvSpPr>
        <p:spPr>
          <a:xfrm>
            <a:off x="2918168" y="1181123"/>
            <a:ext cx="459924" cy="459924"/>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61" name="Google Shape;361;p24"/>
          <p:cNvSpPr/>
          <p:nvPr/>
        </p:nvSpPr>
        <p:spPr>
          <a:xfrm>
            <a:off x="8531920" y="5840880"/>
            <a:ext cx="284372" cy="28437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25"/>
          <p:cNvSpPr txBox="1"/>
          <p:nvPr>
            <p:ph type="title"/>
          </p:nvPr>
        </p:nvSpPr>
        <p:spPr>
          <a:xfrm>
            <a:off x="420914" y="1861127"/>
            <a:ext cx="9571632" cy="321496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9650"/>
              <a:buFont typeface="Corbel"/>
              <a:buNone/>
            </a:pPr>
            <a:r>
              <a:rPr lang="pt-BR" sz="9650">
                <a:solidFill>
                  <a:schemeClr val="lt2"/>
                </a:solidFill>
              </a:rPr>
              <a:t>Correlação </a:t>
            </a:r>
            <a:br>
              <a:rPr lang="pt-BR" sz="9650"/>
            </a:br>
            <a:r>
              <a:rPr lang="pt-BR" sz="9650">
                <a:solidFill>
                  <a:schemeClr val="lt2"/>
                </a:solidFill>
              </a:rPr>
              <a:t>de variáveis</a:t>
            </a:r>
            <a:endParaRPr>
              <a:solidFill>
                <a:schemeClr val="lt2"/>
              </a:solidFill>
            </a:endParaRPr>
          </a:p>
          <a:p>
            <a:pPr indent="0" lvl="0" marL="0" rtl="0" algn="l">
              <a:lnSpc>
                <a:spcPct val="90000"/>
              </a:lnSpc>
              <a:spcBef>
                <a:spcPts val="0"/>
              </a:spcBef>
              <a:spcAft>
                <a:spcPts val="0"/>
              </a:spcAft>
              <a:buClr>
                <a:schemeClr val="dk1"/>
              </a:buClr>
              <a:buSzPts val="9650"/>
              <a:buFont typeface="Corbel"/>
              <a:buNone/>
            </a:pPr>
            <a:r>
              <a:t/>
            </a:r>
            <a:endParaRPr sz="9650">
              <a:solidFill>
                <a:schemeClr val="lt2"/>
              </a:solidFill>
            </a:endParaRPr>
          </a:p>
        </p:txBody>
      </p:sp>
      <p:pic>
        <p:nvPicPr>
          <p:cNvPr id="368" name="Google Shape;368;p25"/>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26"/>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Teste de hipóteses</a:t>
            </a:r>
            <a:endParaRPr>
              <a:solidFill>
                <a:schemeClr val="lt2"/>
              </a:solidFill>
            </a:endParaRPr>
          </a:p>
          <a:p>
            <a:pPr indent="-266700" lvl="0" marL="266700" rtl="0" algn="l">
              <a:lnSpc>
                <a:spcPct val="90000"/>
              </a:lnSpc>
              <a:spcBef>
                <a:spcPts val="1000"/>
              </a:spcBef>
              <a:spcAft>
                <a:spcPts val="0"/>
              </a:spcAft>
              <a:buClr>
                <a:schemeClr val="dk1"/>
              </a:buClr>
              <a:buSzPts val="2400"/>
              <a:buNone/>
            </a:pPr>
            <a:r>
              <a:t/>
            </a:r>
            <a:endParaRPr>
              <a:solidFill>
                <a:schemeClr val="lt2"/>
              </a:solidFill>
            </a:endParaRPr>
          </a:p>
        </p:txBody>
      </p:sp>
      <p:sp>
        <p:nvSpPr>
          <p:cNvPr id="375" name="Google Shape;375;p26"/>
          <p:cNvSpPr txBox="1"/>
          <p:nvPr>
            <p:ph idx="4" type="body"/>
          </p:nvPr>
        </p:nvSpPr>
        <p:spPr>
          <a:xfrm>
            <a:off x="662214" y="2502896"/>
            <a:ext cx="5067300" cy="2935288"/>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Uma hipótese é baseada em um KPI</a:t>
            </a:r>
            <a:endParaRPr>
              <a:solidFill>
                <a:srgbClr val="D9D9D9"/>
              </a:solidFill>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"A nova carenagem </a:t>
            </a:r>
            <a:r>
              <a:rPr lang="pt-BR" sz="2000" u="sng">
                <a:solidFill>
                  <a:srgbClr val="D9D9D9"/>
                </a:solidFill>
              </a:rPr>
              <a:t>aumenta em 5%</a:t>
            </a:r>
            <a:r>
              <a:rPr lang="pt-BR" sz="2000">
                <a:solidFill>
                  <a:srgbClr val="D9D9D9"/>
                </a:solidFill>
              </a:rPr>
              <a:t> o </a:t>
            </a:r>
            <a:r>
              <a:rPr b="1" lang="pt-BR" sz="2000">
                <a:solidFill>
                  <a:srgbClr val="D9D9D9"/>
                </a:solidFill>
              </a:rPr>
              <a:t>downforce</a:t>
            </a:r>
            <a:r>
              <a:rPr lang="pt-BR" sz="2000">
                <a:solidFill>
                  <a:srgbClr val="D9D9D9"/>
                </a:solidFill>
              </a:rPr>
              <a:t> dianteiro."</a:t>
            </a:r>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"O modelo antigo da asa era </a:t>
            </a:r>
            <a:r>
              <a:rPr lang="pt-BR" sz="2000" u="sng">
                <a:solidFill>
                  <a:srgbClr val="D9D9D9"/>
                </a:solidFill>
              </a:rPr>
              <a:t>4% menos</a:t>
            </a:r>
            <a:r>
              <a:rPr lang="pt-BR" sz="2000">
                <a:solidFill>
                  <a:srgbClr val="D9D9D9"/>
                </a:solidFill>
              </a:rPr>
              <a:t> </a:t>
            </a:r>
            <a:r>
              <a:rPr b="1" lang="pt-BR" sz="2000">
                <a:solidFill>
                  <a:srgbClr val="D9D9D9"/>
                </a:solidFill>
              </a:rPr>
              <a:t>eficiente</a:t>
            </a:r>
            <a:r>
              <a:rPr lang="pt-BR" sz="2000">
                <a:solidFill>
                  <a:srgbClr val="D9D9D9"/>
                </a:solidFill>
              </a:rPr>
              <a:t> que o atual."</a:t>
            </a:r>
            <a:endParaRPr>
              <a:solidFill>
                <a:srgbClr val="D9D9D9"/>
              </a:solidFill>
            </a:endParaRPr>
          </a:p>
          <a:p>
            <a:pPr indent="-276225" lvl="1" marL="542925" rtl="0" algn="l">
              <a:lnSpc>
                <a:spcPct val="90000"/>
              </a:lnSpc>
              <a:spcBef>
                <a:spcPts val="500"/>
              </a:spcBef>
              <a:spcAft>
                <a:spcPts val="0"/>
              </a:spcAft>
              <a:buClr>
                <a:srgbClr val="D9D9D9"/>
              </a:buClr>
              <a:buSzPts val="2000"/>
              <a:buChar char="•"/>
            </a:pPr>
            <a:r>
              <a:rPr lang="pt-BR" sz="2000">
                <a:solidFill>
                  <a:srgbClr val="D9D9D9"/>
                </a:solidFill>
              </a:rPr>
              <a:t>"Este pneu </a:t>
            </a:r>
            <a:r>
              <a:rPr lang="pt-BR" sz="2000" u="sng">
                <a:solidFill>
                  <a:srgbClr val="D9D9D9"/>
                </a:solidFill>
              </a:rPr>
              <a:t>melhora em 3%</a:t>
            </a:r>
            <a:r>
              <a:rPr lang="pt-BR" sz="2000">
                <a:solidFill>
                  <a:srgbClr val="D9D9D9"/>
                </a:solidFill>
              </a:rPr>
              <a:t> o </a:t>
            </a:r>
            <a:r>
              <a:rPr b="1" lang="pt-BR" sz="2000">
                <a:solidFill>
                  <a:srgbClr val="D9D9D9"/>
                </a:solidFill>
              </a:rPr>
              <a:t>tempo de volta</a:t>
            </a:r>
            <a:r>
              <a:rPr lang="pt-BR" sz="2000">
                <a:solidFill>
                  <a:srgbClr val="D9D9D9"/>
                </a:solidFill>
              </a:rPr>
              <a:t>."</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O teste de hipótese verifica se existe relação estatística entre os dados analisados.</a:t>
            </a:r>
            <a:endParaRPr sz="2000">
              <a:solidFill>
                <a:srgbClr val="3F3F3F"/>
              </a:solidFill>
            </a:endParaRPr>
          </a:p>
          <a:p>
            <a:pPr indent="-139700" lvl="0" marL="266700" rtl="0" algn="l">
              <a:lnSpc>
                <a:spcPct val="90000"/>
              </a:lnSpc>
              <a:spcBef>
                <a:spcPts val="1000"/>
              </a:spcBef>
              <a:spcAft>
                <a:spcPts val="0"/>
              </a:spcAft>
              <a:buClr>
                <a:srgbClr val="FA6F1A"/>
              </a:buClr>
              <a:buSzPts val="2000"/>
              <a:buNone/>
            </a:pPr>
            <a:r>
              <a:t/>
            </a:r>
            <a:endParaRPr>
              <a:solidFill>
                <a:srgbClr val="FA6F1A"/>
              </a:solidFill>
            </a:endParaRPr>
          </a:p>
        </p:txBody>
      </p:sp>
      <p:sp>
        <p:nvSpPr>
          <p:cNvPr id="376" name="Google Shape;376;p26"/>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Correlação de variáveis</a:t>
            </a:r>
            <a:endParaRPr>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377" name="Google Shape;377;p26"/>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Diagrama, Texto&#10;&#10;Descrição gerada automaticamente" id="378" name="Google Shape;378;p26"/>
          <p:cNvPicPr preferRelativeResize="0"/>
          <p:nvPr/>
        </p:nvPicPr>
        <p:blipFill rotWithShape="1">
          <a:blip r:embed="rId4">
            <a:alphaModFix/>
          </a:blip>
          <a:srcRect b="0" l="0" r="0" t="0"/>
          <a:stretch/>
        </p:blipFill>
        <p:spPr>
          <a:xfrm>
            <a:off x="5649686" y="2058761"/>
            <a:ext cx="6760028" cy="380727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27"/>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Correlação x Casualidade</a:t>
            </a:r>
            <a:endParaRPr>
              <a:solidFill>
                <a:schemeClr val="lt2"/>
              </a:solidFill>
            </a:endParaRPr>
          </a:p>
          <a:p>
            <a:pPr indent="-266700" lvl="0" marL="266700" rtl="0" algn="l">
              <a:lnSpc>
                <a:spcPct val="90000"/>
              </a:lnSpc>
              <a:spcBef>
                <a:spcPts val="1000"/>
              </a:spcBef>
              <a:spcAft>
                <a:spcPts val="0"/>
              </a:spcAft>
              <a:buClr>
                <a:schemeClr val="dk1"/>
              </a:buClr>
              <a:buSzPts val="2400"/>
              <a:buNone/>
            </a:pPr>
            <a:r>
              <a:t/>
            </a:r>
            <a:endParaRPr>
              <a:solidFill>
                <a:schemeClr val="lt2"/>
              </a:solidFill>
            </a:endParaRPr>
          </a:p>
        </p:txBody>
      </p:sp>
      <p:sp>
        <p:nvSpPr>
          <p:cNvPr id="385" name="Google Shape;385;p27"/>
          <p:cNvSpPr txBox="1"/>
          <p:nvPr>
            <p:ph idx="4" type="body"/>
          </p:nvPr>
        </p:nvSpPr>
        <p:spPr>
          <a:xfrm>
            <a:off x="651329" y="2492011"/>
            <a:ext cx="5078185" cy="3348944"/>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Correlação </a:t>
            </a:r>
            <a:r>
              <a:rPr b="1" lang="pt-BR">
                <a:solidFill>
                  <a:srgbClr val="D9D9D9"/>
                </a:solidFill>
              </a:rPr>
              <a:t>NÃO É</a:t>
            </a:r>
            <a:r>
              <a:rPr lang="pt-BR">
                <a:solidFill>
                  <a:srgbClr val="D9D9D9"/>
                </a:solidFill>
              </a:rPr>
              <a:t> casualidade.</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Dizemos que existe uma </a:t>
            </a:r>
            <a:r>
              <a:rPr b="1" lang="pt-BR">
                <a:solidFill>
                  <a:srgbClr val="D9D9D9"/>
                </a:solidFill>
              </a:rPr>
              <a:t>correlação</a:t>
            </a:r>
            <a:r>
              <a:rPr lang="pt-BR">
                <a:solidFill>
                  <a:srgbClr val="D9D9D9"/>
                </a:solidFill>
              </a:rPr>
              <a:t> entre duas variáveis se suas variações em função do tempo representam algum grau de semelhança. Podemos classificar correlações do tipo forte, fraca, nula, exponencial, linear ou em forma de U, por exemplo.</a:t>
            </a:r>
            <a:endParaRPr sz="2000">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Dizemos que existe uma</a:t>
            </a:r>
            <a:r>
              <a:rPr b="1" lang="pt-BR">
                <a:solidFill>
                  <a:srgbClr val="D9D9D9"/>
                </a:solidFill>
              </a:rPr>
              <a:t> casualidade</a:t>
            </a:r>
            <a:r>
              <a:rPr lang="pt-BR">
                <a:solidFill>
                  <a:srgbClr val="D9D9D9"/>
                </a:solidFill>
              </a:rPr>
              <a:t> entre duas vairáveis quando a variação de uma variável causa a variação da outra.</a:t>
            </a:r>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chemeClr val="lt2"/>
              </a:solidFill>
            </a:endParaRPr>
          </a:p>
        </p:txBody>
      </p:sp>
      <p:sp>
        <p:nvSpPr>
          <p:cNvPr id="386" name="Google Shape;386;p27"/>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exploratória</a:t>
            </a:r>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387" name="Google Shape;387;p27"/>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Gráfico, Gráfico de linhas&#10;&#10;Descrição gerada automaticamente" id="388" name="Google Shape;388;p27"/>
          <p:cNvPicPr preferRelativeResize="0"/>
          <p:nvPr/>
        </p:nvPicPr>
        <p:blipFill rotWithShape="1">
          <a:blip r:embed="rId4">
            <a:alphaModFix/>
          </a:blip>
          <a:srcRect b="0" l="0" r="0" t="0"/>
          <a:stretch/>
        </p:blipFill>
        <p:spPr>
          <a:xfrm>
            <a:off x="5638800" y="2583473"/>
            <a:ext cx="6172200" cy="2442168"/>
          </a:xfrm>
          <a:prstGeom prst="rect">
            <a:avLst/>
          </a:prstGeom>
          <a:noFill/>
          <a:ln>
            <a:noFill/>
          </a:ln>
        </p:spPr>
      </p:pic>
      <p:sp>
        <p:nvSpPr>
          <p:cNvPr id="389" name="Google Shape;389;p27"/>
          <p:cNvSpPr txBox="1"/>
          <p:nvPr/>
        </p:nvSpPr>
        <p:spPr>
          <a:xfrm>
            <a:off x="5774871" y="5040505"/>
            <a:ext cx="5896428" cy="492578"/>
          </a:xfrm>
          <a:prstGeom prst="rect">
            <a:avLst/>
          </a:prstGeom>
          <a:noFill/>
          <a:ln>
            <a:noFill/>
          </a:ln>
        </p:spPr>
        <p:txBody>
          <a:bodyPr anchorCtr="0" anchor="t" bIns="45700" lIns="91425" spcFirstLastPara="1" rIns="91425" wrap="square" tIns="45700">
            <a:noAutofit/>
          </a:bodyPr>
          <a:lstStyle/>
          <a:p>
            <a:pPr indent="-266700" lvl="0" marL="266700" marR="0" rtl="0" algn="l">
              <a:lnSpc>
                <a:spcPct val="90000"/>
              </a:lnSpc>
              <a:spcBef>
                <a:spcPts val="0"/>
              </a:spcBef>
              <a:spcAft>
                <a:spcPts val="0"/>
              </a:spcAft>
              <a:buClr>
                <a:schemeClr val="accent1"/>
              </a:buClr>
              <a:buSzPts val="2400"/>
              <a:buFont typeface="Arial"/>
              <a:buNone/>
            </a:pPr>
            <a:r>
              <a:rPr b="0" i="0" lang="pt-BR" sz="2400" u="none" cap="none" strike="noStrike">
                <a:solidFill>
                  <a:schemeClr val="accent1"/>
                </a:solidFill>
                <a:latin typeface="Corbel"/>
                <a:ea typeface="Corbel"/>
                <a:cs typeface="Corbel"/>
                <a:sym typeface="Corbel"/>
              </a:rPr>
              <a:t>https://tylervigen.com/spurious-correlations</a:t>
            </a:r>
            <a:endParaRPr b="1" i="0" sz="2400" u="none" cap="none" strike="noStrike">
              <a:solidFill>
                <a:schemeClr val="accent1"/>
              </a:solidFill>
              <a:latin typeface="Corbel"/>
              <a:ea typeface="Corbel"/>
              <a:cs typeface="Corbel"/>
              <a:sym typeface="Corbe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28"/>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Vieses</a:t>
            </a:r>
            <a:endParaRPr>
              <a:solidFill>
                <a:schemeClr val="lt2"/>
              </a:solidFill>
            </a:endParaRPr>
          </a:p>
          <a:p>
            <a:pPr indent="-266700" lvl="0" marL="266700" rtl="0" algn="l">
              <a:lnSpc>
                <a:spcPct val="90000"/>
              </a:lnSpc>
              <a:spcBef>
                <a:spcPts val="1000"/>
              </a:spcBef>
              <a:spcAft>
                <a:spcPts val="0"/>
              </a:spcAft>
              <a:buClr>
                <a:schemeClr val="dk1"/>
              </a:buClr>
              <a:buSzPts val="2400"/>
              <a:buNone/>
            </a:pPr>
            <a:r>
              <a:t/>
            </a:r>
            <a:endParaRPr>
              <a:solidFill>
                <a:schemeClr val="lt2"/>
              </a:solidFill>
            </a:endParaRPr>
          </a:p>
        </p:txBody>
      </p:sp>
      <p:sp>
        <p:nvSpPr>
          <p:cNvPr id="396" name="Google Shape;396;p28"/>
          <p:cNvSpPr txBox="1"/>
          <p:nvPr>
            <p:ph idx="4" type="body"/>
          </p:nvPr>
        </p:nvSpPr>
        <p:spPr>
          <a:xfrm>
            <a:off x="662214" y="2492011"/>
            <a:ext cx="6493328" cy="2946173"/>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chemeClr val="accent1"/>
                </a:solidFill>
              </a:rPr>
              <a:t>Eles podem distorcer e influenciar a sua percepção e análise dos dados.</a:t>
            </a:r>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chemeClr val="accent1"/>
                </a:solidFill>
              </a:rPr>
              <a:t>Tipos de vieses:</a:t>
            </a:r>
            <a:endParaRPr sz="2000">
              <a:solidFill>
                <a:schemeClr val="accent1"/>
              </a:solidFill>
            </a:endParaRPr>
          </a:p>
          <a:p>
            <a:pPr indent="-276225" lvl="1" marL="542925" rtl="0" algn="l">
              <a:lnSpc>
                <a:spcPct val="90000"/>
              </a:lnSpc>
              <a:spcBef>
                <a:spcPts val="500"/>
              </a:spcBef>
              <a:spcAft>
                <a:spcPts val="0"/>
              </a:spcAft>
              <a:buClr>
                <a:schemeClr val="accent1"/>
              </a:buClr>
              <a:buSzPts val="1800"/>
              <a:buChar char="•"/>
            </a:pPr>
            <a:r>
              <a:rPr lang="pt-BR" sz="1800">
                <a:solidFill>
                  <a:schemeClr val="accent1"/>
                </a:solidFill>
              </a:rPr>
              <a:t>Amostragem</a:t>
            </a:r>
            <a:endParaRPr/>
          </a:p>
          <a:p>
            <a:pPr indent="-266700" lvl="2" marL="809625" rtl="0" algn="l">
              <a:lnSpc>
                <a:spcPct val="90000"/>
              </a:lnSpc>
              <a:spcBef>
                <a:spcPts val="500"/>
              </a:spcBef>
              <a:spcAft>
                <a:spcPts val="0"/>
              </a:spcAft>
              <a:buClr>
                <a:schemeClr val="accent1"/>
              </a:buClr>
              <a:buSzPts val="1600"/>
              <a:buChar char="•"/>
            </a:pPr>
            <a:r>
              <a:rPr lang="pt-BR" sz="1600">
                <a:solidFill>
                  <a:schemeClr val="accent1"/>
                </a:solidFill>
              </a:rPr>
              <a:t>Quando chegamos a conclusões generalistas partindo de uma amostra pequena de dados, que não representa o todo.</a:t>
            </a:r>
            <a:endParaRPr/>
          </a:p>
          <a:p>
            <a:pPr indent="-276225" lvl="1" marL="542925" rtl="0" algn="l">
              <a:lnSpc>
                <a:spcPct val="90000"/>
              </a:lnSpc>
              <a:spcBef>
                <a:spcPts val="500"/>
              </a:spcBef>
              <a:spcAft>
                <a:spcPts val="0"/>
              </a:spcAft>
              <a:buClr>
                <a:schemeClr val="accent1"/>
              </a:buClr>
              <a:buSzPts val="1800"/>
              <a:buChar char="•"/>
            </a:pPr>
            <a:r>
              <a:rPr lang="pt-BR" sz="1800">
                <a:solidFill>
                  <a:schemeClr val="accent1"/>
                </a:solidFill>
              </a:rPr>
              <a:t>Entrevistador</a:t>
            </a:r>
            <a:endParaRPr/>
          </a:p>
          <a:p>
            <a:pPr indent="-266700" lvl="2" marL="809625" rtl="0" algn="l">
              <a:lnSpc>
                <a:spcPct val="90000"/>
              </a:lnSpc>
              <a:spcBef>
                <a:spcPts val="500"/>
              </a:spcBef>
              <a:spcAft>
                <a:spcPts val="0"/>
              </a:spcAft>
              <a:buClr>
                <a:schemeClr val="accent1"/>
              </a:buClr>
              <a:buSzPts val="1600"/>
              <a:buChar char="•"/>
            </a:pPr>
            <a:r>
              <a:rPr lang="pt-BR" sz="1600">
                <a:solidFill>
                  <a:schemeClr val="accent1"/>
                </a:solidFill>
              </a:rPr>
              <a:t>Comum quando o engenheiro faz um debriefing com o piloto e faz perguntas sem imparcialidade, influenciando a resposta do piloto.</a:t>
            </a:r>
            <a:endParaRPr/>
          </a:p>
          <a:p>
            <a:pPr indent="-276225" lvl="1" marL="542925" rtl="0" algn="l">
              <a:lnSpc>
                <a:spcPct val="90000"/>
              </a:lnSpc>
              <a:spcBef>
                <a:spcPts val="500"/>
              </a:spcBef>
              <a:spcAft>
                <a:spcPts val="0"/>
              </a:spcAft>
              <a:buClr>
                <a:schemeClr val="accent1"/>
              </a:buClr>
              <a:buSzPts val="1800"/>
              <a:buChar char="•"/>
            </a:pPr>
            <a:r>
              <a:rPr lang="pt-BR" sz="1800">
                <a:solidFill>
                  <a:schemeClr val="accent1"/>
                </a:solidFill>
              </a:rPr>
              <a:t>Confirmação</a:t>
            </a:r>
            <a:endParaRPr/>
          </a:p>
          <a:p>
            <a:pPr indent="-276225" lvl="2" marL="809625" rtl="0" algn="l">
              <a:lnSpc>
                <a:spcPct val="90000"/>
              </a:lnSpc>
              <a:spcBef>
                <a:spcPts val="500"/>
              </a:spcBef>
              <a:spcAft>
                <a:spcPts val="0"/>
              </a:spcAft>
              <a:buClr>
                <a:schemeClr val="accent1"/>
              </a:buClr>
              <a:buSzPts val="1600"/>
              <a:buChar char="•"/>
            </a:pPr>
            <a:r>
              <a:rPr lang="pt-BR" sz="1600">
                <a:solidFill>
                  <a:schemeClr val="accent1"/>
                </a:solidFill>
              </a:rPr>
              <a:t>Você faz alguma mudança no setup do carro esperando uma determinada resposta e quando vai analisar os dados procura confirmar o que você espera.</a:t>
            </a:r>
            <a:endParaRPr sz="1600">
              <a:solidFill>
                <a:schemeClr val="accent1"/>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chemeClr val="lt2"/>
              </a:solidFill>
            </a:endParaRPr>
          </a:p>
        </p:txBody>
      </p:sp>
      <p:sp>
        <p:nvSpPr>
          <p:cNvPr id="397" name="Google Shape;397;p28"/>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Análise exploratória</a:t>
            </a:r>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398" name="Google Shape;398;p28"/>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Diagrama&#10;&#10;Descrição gerada automaticamente" id="399" name="Google Shape;399;p28"/>
          <p:cNvPicPr preferRelativeResize="0"/>
          <p:nvPr/>
        </p:nvPicPr>
        <p:blipFill rotWithShape="1">
          <a:blip r:embed="rId4">
            <a:alphaModFix/>
          </a:blip>
          <a:srcRect b="0" l="0" r="0" t="0"/>
          <a:stretch/>
        </p:blipFill>
        <p:spPr>
          <a:xfrm>
            <a:off x="6063343" y="2058761"/>
            <a:ext cx="6694714" cy="376373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29"/>
          <p:cNvSpPr txBox="1"/>
          <p:nvPr>
            <p:ph type="title"/>
          </p:nvPr>
        </p:nvSpPr>
        <p:spPr>
          <a:xfrm>
            <a:off x="3610429" y="2851727"/>
            <a:ext cx="4967515" cy="116845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9600"/>
              <a:buFont typeface="Corbel"/>
              <a:buNone/>
            </a:pPr>
            <a:r>
              <a:rPr lang="pt-BR" sz="9600">
                <a:solidFill>
                  <a:schemeClr val="lt2"/>
                </a:solidFill>
              </a:rPr>
              <a:t>BÔNUS!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3"/>
          <p:cNvPicPr preferRelativeResize="0"/>
          <p:nvPr>
            <p:ph idx="2" type="pic"/>
          </p:nvPr>
        </p:nvPicPr>
        <p:blipFill rotWithShape="1">
          <a:blip r:embed="rId3">
            <a:alphaModFix/>
          </a:blip>
          <a:srcRect b="0" l="22544" r="22544" t="0"/>
          <a:stretch/>
        </p:blipFill>
        <p:spPr>
          <a:xfrm>
            <a:off x="7090227" y="786181"/>
            <a:ext cx="4441372" cy="5393036"/>
          </a:xfrm>
          <a:prstGeom prst="rect">
            <a:avLst/>
          </a:prstGeom>
          <a:noFill/>
          <a:ln>
            <a:noFill/>
          </a:ln>
        </p:spPr>
      </p:pic>
      <p:sp>
        <p:nvSpPr>
          <p:cNvPr id="154" name="Google Shape;154;p3"/>
          <p:cNvSpPr txBox="1"/>
          <p:nvPr>
            <p:ph idx="1" type="body"/>
          </p:nvPr>
        </p:nvSpPr>
        <p:spPr>
          <a:xfrm>
            <a:off x="605972" y="1713619"/>
            <a:ext cx="4764995" cy="4083903"/>
          </a:xfrm>
          <a:prstGeom prst="rect">
            <a:avLst/>
          </a:prstGeom>
          <a:noFill/>
          <a:ln>
            <a:noFill/>
          </a:ln>
        </p:spPr>
        <p:txBody>
          <a:bodyPr anchorCtr="0" anchor="t" bIns="45700" lIns="91425" spcFirstLastPara="1" rIns="91425" wrap="square" tIns="45700">
            <a:noAutofit/>
          </a:bodyPr>
          <a:lstStyle/>
          <a:p>
            <a:pPr indent="-266700" lvl="0" marL="266700" rtl="0" algn="l">
              <a:lnSpc>
                <a:spcPct val="150000"/>
              </a:lnSpc>
              <a:spcBef>
                <a:spcPts val="0"/>
              </a:spcBef>
              <a:spcAft>
                <a:spcPts val="0"/>
              </a:spcAft>
              <a:buSzPts val="2400"/>
              <a:buChar char="▪"/>
            </a:pPr>
            <a:r>
              <a:rPr lang="pt-BR" sz="2400">
                <a:solidFill>
                  <a:schemeClr val="accent1"/>
                </a:solidFill>
              </a:rPr>
              <a:t>Parte 3: Análise bi-variada</a:t>
            </a:r>
            <a:endParaRPr/>
          </a:p>
          <a:p>
            <a:pPr indent="-276225" lvl="1" marL="542925" rtl="0" algn="l">
              <a:lnSpc>
                <a:spcPct val="90000"/>
              </a:lnSpc>
              <a:spcBef>
                <a:spcPts val="500"/>
              </a:spcBef>
              <a:spcAft>
                <a:spcPts val="0"/>
              </a:spcAft>
              <a:buSzPts val="2400"/>
              <a:buChar char="▪"/>
            </a:pPr>
            <a:r>
              <a:rPr lang="pt-BR" sz="2400">
                <a:solidFill>
                  <a:schemeClr val="accent1"/>
                </a:solidFill>
              </a:rPr>
              <a:t>Passo a passo de um projeto</a:t>
            </a:r>
            <a:endParaRPr sz="2400">
              <a:solidFill>
                <a:schemeClr val="accent1"/>
              </a:solidFill>
            </a:endParaRPr>
          </a:p>
          <a:p>
            <a:pPr indent="-276225" lvl="1" marL="542925" rtl="0" algn="l">
              <a:lnSpc>
                <a:spcPct val="90000"/>
              </a:lnSpc>
              <a:spcBef>
                <a:spcPts val="500"/>
              </a:spcBef>
              <a:spcAft>
                <a:spcPts val="0"/>
              </a:spcAft>
              <a:buSzPts val="2400"/>
              <a:buChar char="▪"/>
            </a:pPr>
            <a:r>
              <a:rPr lang="pt-BR" sz="2400">
                <a:solidFill>
                  <a:schemeClr val="accent1"/>
                </a:solidFill>
              </a:rPr>
              <a:t>Datasets</a:t>
            </a:r>
            <a:endParaRPr/>
          </a:p>
          <a:p>
            <a:pPr indent="-276225" lvl="1" marL="542925" rtl="0" algn="l">
              <a:lnSpc>
                <a:spcPct val="90000"/>
              </a:lnSpc>
              <a:spcBef>
                <a:spcPts val="500"/>
              </a:spcBef>
              <a:spcAft>
                <a:spcPts val="0"/>
              </a:spcAft>
              <a:buSzPts val="2400"/>
              <a:buChar char="▪"/>
            </a:pPr>
            <a:r>
              <a:rPr lang="pt-BR" sz="2400">
                <a:solidFill>
                  <a:schemeClr val="accent1"/>
                </a:solidFill>
              </a:rPr>
              <a:t>Tipos de dados</a:t>
            </a:r>
            <a:endParaRPr/>
          </a:p>
          <a:p>
            <a:pPr indent="-266700" lvl="0" marL="266700" rtl="0" algn="l">
              <a:lnSpc>
                <a:spcPct val="150000"/>
              </a:lnSpc>
              <a:spcBef>
                <a:spcPts val="1000"/>
              </a:spcBef>
              <a:spcAft>
                <a:spcPts val="0"/>
              </a:spcAft>
              <a:buSzPts val="2400"/>
              <a:buChar char="▪"/>
            </a:pPr>
            <a:r>
              <a:rPr lang="pt-BR" sz="2400">
                <a:solidFill>
                  <a:schemeClr val="accent1"/>
                </a:solidFill>
              </a:rPr>
              <a:t>Parte 4: Correlação de variáveis</a:t>
            </a:r>
            <a:endParaRPr sz="2400">
              <a:solidFill>
                <a:schemeClr val="accent1"/>
              </a:solidFill>
            </a:endParaRPr>
          </a:p>
          <a:p>
            <a:pPr indent="-276225" lvl="1" marL="542925" rtl="0" algn="l">
              <a:lnSpc>
                <a:spcPct val="90000"/>
              </a:lnSpc>
              <a:spcBef>
                <a:spcPts val="500"/>
              </a:spcBef>
              <a:spcAft>
                <a:spcPts val="0"/>
              </a:spcAft>
              <a:buSzPts val="2400"/>
              <a:buChar char="▪"/>
            </a:pPr>
            <a:r>
              <a:rPr lang="pt-BR" sz="2400">
                <a:solidFill>
                  <a:schemeClr val="accent1"/>
                </a:solidFill>
              </a:rPr>
              <a:t>Estatística</a:t>
            </a:r>
            <a:endParaRPr sz="2400">
              <a:solidFill>
                <a:schemeClr val="accent1"/>
              </a:solidFill>
            </a:endParaRPr>
          </a:p>
          <a:p>
            <a:pPr indent="-276225" lvl="1" marL="542925" rtl="0" algn="l">
              <a:lnSpc>
                <a:spcPct val="90000"/>
              </a:lnSpc>
              <a:spcBef>
                <a:spcPts val="500"/>
              </a:spcBef>
              <a:spcAft>
                <a:spcPts val="0"/>
              </a:spcAft>
              <a:buSzPts val="2400"/>
              <a:buChar char="▪"/>
            </a:pPr>
            <a:r>
              <a:rPr lang="pt-BR" sz="2400">
                <a:solidFill>
                  <a:schemeClr val="accent1"/>
                </a:solidFill>
              </a:rPr>
              <a:t>Vieses</a:t>
            </a:r>
            <a:endParaRPr sz="2400">
              <a:solidFill>
                <a:schemeClr val="accent1"/>
              </a:solidFill>
            </a:endParaRPr>
          </a:p>
          <a:p>
            <a:pPr indent="-276225" lvl="1" marL="542925" rtl="0" algn="l">
              <a:lnSpc>
                <a:spcPct val="90000"/>
              </a:lnSpc>
              <a:spcBef>
                <a:spcPts val="500"/>
              </a:spcBef>
              <a:spcAft>
                <a:spcPts val="0"/>
              </a:spcAft>
              <a:buSzPts val="2400"/>
              <a:buChar char="▪"/>
            </a:pPr>
            <a:r>
              <a:rPr lang="pt-BR" sz="2400">
                <a:solidFill>
                  <a:schemeClr val="accent1"/>
                </a:solidFill>
              </a:rPr>
              <a:t>Tipos de dados</a:t>
            </a:r>
            <a:endParaRPr>
              <a:solidFill>
                <a:schemeClr val="accent1"/>
              </a:solidFill>
            </a:endParaRPr>
          </a:p>
        </p:txBody>
      </p:sp>
      <p:sp>
        <p:nvSpPr>
          <p:cNvPr id="155" name="Google Shape;155;p3"/>
          <p:cNvSpPr txBox="1"/>
          <p:nvPr>
            <p:ph type="title"/>
          </p:nvPr>
        </p:nvSpPr>
        <p:spPr>
          <a:xfrm>
            <a:off x="605972" y="892299"/>
            <a:ext cx="4275138"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D9D9D9"/>
              </a:buClr>
              <a:buSzPts val="4800"/>
              <a:buFont typeface="Corbel"/>
              <a:buNone/>
            </a:pPr>
            <a:r>
              <a:rPr lang="pt-BR">
                <a:solidFill>
                  <a:srgbClr val="D9D9D9"/>
                </a:solidFill>
              </a:rPr>
              <a:t>Agenda</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30"/>
          <p:cNvSpPr txBox="1"/>
          <p:nvPr>
            <p:ph type="title"/>
          </p:nvPr>
        </p:nvSpPr>
        <p:spPr>
          <a:xfrm>
            <a:off x="420914" y="1861127"/>
            <a:ext cx="9571632" cy="321496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9650"/>
              <a:buFont typeface="Corbel"/>
              <a:buNone/>
            </a:pPr>
            <a:r>
              <a:rPr lang="pt-BR" sz="9650">
                <a:solidFill>
                  <a:schemeClr val="lt2"/>
                </a:solidFill>
              </a:rPr>
              <a:t>Inteligência Artificial</a:t>
            </a:r>
            <a:endParaRPr/>
          </a:p>
          <a:p>
            <a:pPr indent="0" lvl="0" marL="0" rtl="0" algn="l">
              <a:lnSpc>
                <a:spcPct val="90000"/>
              </a:lnSpc>
              <a:spcBef>
                <a:spcPts val="0"/>
              </a:spcBef>
              <a:spcAft>
                <a:spcPts val="0"/>
              </a:spcAft>
              <a:buClr>
                <a:schemeClr val="dk1"/>
              </a:buClr>
              <a:buSzPts val="9650"/>
              <a:buFont typeface="Corbel"/>
              <a:buNone/>
            </a:pPr>
            <a:r>
              <a:t/>
            </a:r>
            <a:endParaRPr sz="9650">
              <a:solidFill>
                <a:schemeClr val="lt2"/>
              </a:solidFill>
            </a:endParaRPr>
          </a:p>
        </p:txBody>
      </p:sp>
      <p:pic>
        <p:nvPicPr>
          <p:cNvPr id="412" name="Google Shape;412;p30"/>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31"/>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O que conhecemos até agora</a:t>
            </a:r>
            <a:endParaRPr>
              <a:solidFill>
                <a:schemeClr val="lt2"/>
              </a:solidFill>
            </a:endParaRPr>
          </a:p>
          <a:p>
            <a:pPr indent="-266700" lvl="0" marL="266700" rtl="0" algn="l">
              <a:lnSpc>
                <a:spcPct val="90000"/>
              </a:lnSpc>
              <a:spcBef>
                <a:spcPts val="1000"/>
              </a:spcBef>
              <a:spcAft>
                <a:spcPts val="0"/>
              </a:spcAft>
              <a:buClr>
                <a:schemeClr val="dk1"/>
              </a:buClr>
              <a:buSzPts val="2400"/>
              <a:buNone/>
            </a:pPr>
            <a:r>
              <a:t/>
            </a:r>
            <a:endParaRPr>
              <a:solidFill>
                <a:schemeClr val="lt2"/>
              </a:solidFill>
            </a:endParaRPr>
          </a:p>
        </p:txBody>
      </p:sp>
      <p:sp>
        <p:nvSpPr>
          <p:cNvPr id="419" name="Google Shape;419;p31"/>
          <p:cNvSpPr txBox="1"/>
          <p:nvPr>
            <p:ph idx="4" type="body"/>
          </p:nvPr>
        </p:nvSpPr>
        <p:spPr>
          <a:xfrm>
            <a:off x="662214" y="2502896"/>
            <a:ext cx="5067300" cy="2935288"/>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Forcenemos os dados de entrada e as regras do algoritmo.</a:t>
            </a:r>
            <a:endParaRPr sz="2000">
              <a:solidFill>
                <a:srgbClr val="D9D9D9"/>
              </a:solidFill>
            </a:endParaRPr>
          </a:p>
          <a:p>
            <a:pPr indent="-266700" lvl="0" marL="266700" rtl="0" algn="l">
              <a:lnSpc>
                <a:spcPct val="90000"/>
              </a:lnSpc>
              <a:spcBef>
                <a:spcPts val="1000"/>
              </a:spcBef>
              <a:spcAft>
                <a:spcPts val="0"/>
              </a:spcAft>
              <a:buClr>
                <a:srgbClr val="FA6F1A"/>
              </a:buClr>
              <a:buSzPts val="2000"/>
              <a:buChar char="▪"/>
            </a:pPr>
            <a:r>
              <a:rPr lang="pt-BR">
                <a:solidFill>
                  <a:srgbClr val="D9D9D9"/>
                </a:solidFill>
              </a:rPr>
              <a:t>A saída do nosso modelo é uma resposta baseada nas regras que definimos</a:t>
            </a:r>
            <a:endParaRPr/>
          </a:p>
          <a:p>
            <a:pPr indent="-266700" lvl="0" marL="266700" rtl="0" algn="l">
              <a:lnSpc>
                <a:spcPct val="90000"/>
              </a:lnSpc>
              <a:spcBef>
                <a:spcPts val="1000"/>
              </a:spcBef>
              <a:spcAft>
                <a:spcPts val="0"/>
              </a:spcAft>
              <a:buClr>
                <a:srgbClr val="FA6F1A"/>
              </a:buClr>
              <a:buSzPts val="2000"/>
              <a:buChar char="▪"/>
            </a:pPr>
            <a:r>
              <a:rPr lang="pt-BR">
                <a:solidFill>
                  <a:srgbClr val="D9D9D9"/>
                </a:solidFill>
              </a:rPr>
              <a:t>Regras do problema são definidas pelo programador e são fixas no algorimto.</a:t>
            </a:r>
            <a:endParaRPr>
              <a:solidFill>
                <a:srgbClr val="D9D9D9"/>
              </a:solidFill>
            </a:endParaRPr>
          </a:p>
        </p:txBody>
      </p:sp>
      <p:sp>
        <p:nvSpPr>
          <p:cNvPr id="420" name="Google Shape;420;p31"/>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Computação tradicional</a:t>
            </a:r>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421" name="Google Shape;421;p31"/>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id="422" name="Google Shape;422;p31"/>
          <p:cNvPicPr preferRelativeResize="0"/>
          <p:nvPr/>
        </p:nvPicPr>
        <p:blipFill rotWithShape="1">
          <a:blip r:embed="rId4">
            <a:alphaModFix/>
          </a:blip>
          <a:srcRect b="0" l="0" r="0" t="0"/>
          <a:stretch/>
        </p:blipFill>
        <p:spPr>
          <a:xfrm>
            <a:off x="5399314" y="1714213"/>
            <a:ext cx="6585857" cy="469231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32"/>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O que podemos aprender</a:t>
            </a:r>
            <a:endParaRPr>
              <a:solidFill>
                <a:schemeClr val="lt2"/>
              </a:solidFill>
            </a:endParaRPr>
          </a:p>
          <a:p>
            <a:pPr indent="-266700" lvl="0" marL="266700" rtl="0" algn="l">
              <a:lnSpc>
                <a:spcPct val="90000"/>
              </a:lnSpc>
              <a:spcBef>
                <a:spcPts val="1000"/>
              </a:spcBef>
              <a:spcAft>
                <a:spcPts val="0"/>
              </a:spcAft>
              <a:buClr>
                <a:schemeClr val="dk1"/>
              </a:buClr>
              <a:buSzPts val="2400"/>
              <a:buNone/>
            </a:pPr>
            <a:r>
              <a:t/>
            </a:r>
            <a:endParaRPr>
              <a:solidFill>
                <a:schemeClr val="lt2"/>
              </a:solidFill>
            </a:endParaRPr>
          </a:p>
        </p:txBody>
      </p:sp>
      <p:sp>
        <p:nvSpPr>
          <p:cNvPr id="429" name="Google Shape;429;p32"/>
          <p:cNvSpPr txBox="1"/>
          <p:nvPr>
            <p:ph idx="4" type="body"/>
          </p:nvPr>
        </p:nvSpPr>
        <p:spPr>
          <a:xfrm>
            <a:off x="662214" y="2502896"/>
            <a:ext cx="5067300" cy="2935288"/>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Forcenemos os dados de entrada e os dados de resposta para o computador</a:t>
            </a:r>
            <a:endParaRPr sz="2000">
              <a:solidFill>
                <a:srgbClr val="D9D9D9"/>
              </a:solidFill>
            </a:endParaRPr>
          </a:p>
          <a:p>
            <a:pPr indent="-266700" lvl="0" marL="266700" rtl="0" algn="l">
              <a:lnSpc>
                <a:spcPct val="90000"/>
              </a:lnSpc>
              <a:spcBef>
                <a:spcPts val="1000"/>
              </a:spcBef>
              <a:spcAft>
                <a:spcPts val="0"/>
              </a:spcAft>
              <a:buClr>
                <a:srgbClr val="FA6F1A"/>
              </a:buClr>
              <a:buSzPts val="2000"/>
              <a:buChar char="▪"/>
            </a:pPr>
            <a:r>
              <a:rPr lang="pt-BR">
                <a:solidFill>
                  <a:srgbClr val="D9D9D9"/>
                </a:solidFill>
              </a:rPr>
              <a:t>A saída do nosso modelo é são as regras que correlacionam os dados de entrada e resposta</a:t>
            </a:r>
            <a:endParaRPr/>
          </a:p>
          <a:p>
            <a:pPr indent="-266700" lvl="0" marL="266700" rtl="0" algn="l">
              <a:lnSpc>
                <a:spcPct val="90000"/>
              </a:lnSpc>
              <a:spcBef>
                <a:spcPts val="1000"/>
              </a:spcBef>
              <a:spcAft>
                <a:spcPts val="0"/>
              </a:spcAft>
              <a:buClr>
                <a:srgbClr val="FA6F1A"/>
              </a:buClr>
              <a:buSzPts val="2000"/>
              <a:buChar char="▪"/>
            </a:pPr>
            <a:r>
              <a:rPr lang="pt-BR">
                <a:solidFill>
                  <a:srgbClr val="D9D9D9"/>
                </a:solidFill>
              </a:rPr>
              <a:t>Quem define as regras do problema é a maquina (computador), que vai aprendendo durante o processo de treinamento e ajustando seus parâmetros.</a:t>
            </a:r>
            <a:endParaRPr>
              <a:solidFill>
                <a:srgbClr val="D9D9D9"/>
              </a:solidFill>
            </a:endParaRPr>
          </a:p>
        </p:txBody>
      </p:sp>
      <p:sp>
        <p:nvSpPr>
          <p:cNvPr id="430" name="Google Shape;430;p32"/>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Aprendizado de máquina</a:t>
            </a:r>
            <a:endParaRPr>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431" name="Google Shape;431;p32"/>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id="432" name="Google Shape;432;p32"/>
          <p:cNvPicPr preferRelativeResize="0"/>
          <p:nvPr/>
        </p:nvPicPr>
        <p:blipFill rotWithShape="1">
          <a:blip r:embed="rId4">
            <a:alphaModFix/>
          </a:blip>
          <a:srcRect b="0" l="0" r="0" t="0"/>
          <a:stretch/>
        </p:blipFill>
        <p:spPr>
          <a:xfrm>
            <a:off x="5725886" y="2062556"/>
            <a:ext cx="6313714" cy="4496373"/>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33"/>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Comparação</a:t>
            </a:r>
            <a:endParaRPr>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439" name="Google Shape;439;p33"/>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id="440" name="Google Shape;440;p33"/>
          <p:cNvPicPr preferRelativeResize="0"/>
          <p:nvPr/>
        </p:nvPicPr>
        <p:blipFill rotWithShape="1">
          <a:blip r:embed="rId4">
            <a:alphaModFix/>
          </a:blip>
          <a:srcRect b="0" l="0" r="0" t="0"/>
          <a:stretch/>
        </p:blipFill>
        <p:spPr>
          <a:xfrm>
            <a:off x="6596743" y="2585070"/>
            <a:ext cx="5127172" cy="3647287"/>
          </a:xfrm>
          <a:prstGeom prst="rect">
            <a:avLst/>
          </a:prstGeom>
          <a:noFill/>
          <a:ln>
            <a:noFill/>
          </a:ln>
        </p:spPr>
      </p:pic>
      <p:pic>
        <p:nvPicPr>
          <p:cNvPr id="441" name="Google Shape;441;p33"/>
          <p:cNvPicPr preferRelativeResize="0"/>
          <p:nvPr/>
        </p:nvPicPr>
        <p:blipFill rotWithShape="1">
          <a:blip r:embed="rId5">
            <a:alphaModFix/>
          </a:blip>
          <a:srcRect b="0" l="0" r="0" t="0"/>
          <a:stretch/>
        </p:blipFill>
        <p:spPr>
          <a:xfrm>
            <a:off x="239485" y="2508870"/>
            <a:ext cx="5334000" cy="3799687"/>
          </a:xfrm>
          <a:prstGeom prst="rect">
            <a:avLst/>
          </a:prstGeom>
          <a:noFill/>
          <a:ln>
            <a:noFill/>
          </a:ln>
        </p:spPr>
      </p:pic>
      <p:sp>
        <p:nvSpPr>
          <p:cNvPr id="442" name="Google Shape;442;p33"/>
          <p:cNvSpPr txBox="1"/>
          <p:nvPr>
            <p:ph idx="1" type="body"/>
          </p:nvPr>
        </p:nvSpPr>
        <p:spPr>
          <a:xfrm>
            <a:off x="375557" y="2068704"/>
            <a:ext cx="5080000" cy="438150"/>
          </a:xfrm>
          <a:prstGeom prst="rect">
            <a:avLst/>
          </a:prstGeom>
          <a:noFill/>
          <a:ln>
            <a:noFill/>
          </a:ln>
        </p:spPr>
        <p:txBody>
          <a:bodyPr anchorCtr="0" anchor="t" bIns="45700" lIns="91425" spcFirstLastPara="1" rIns="91425" wrap="square" tIns="45700">
            <a:noAutofit/>
          </a:bodyPr>
          <a:lstStyle/>
          <a:p>
            <a:pPr indent="-266700" lvl="0" marL="266700" rtl="0" algn="ctr">
              <a:lnSpc>
                <a:spcPct val="90000"/>
              </a:lnSpc>
              <a:spcBef>
                <a:spcPts val="0"/>
              </a:spcBef>
              <a:spcAft>
                <a:spcPts val="0"/>
              </a:spcAft>
              <a:buClr>
                <a:schemeClr val="lt2"/>
              </a:buClr>
              <a:buSzPts val="2400"/>
              <a:buNone/>
            </a:pPr>
            <a:r>
              <a:rPr lang="pt-BR">
                <a:solidFill>
                  <a:schemeClr val="lt2"/>
                </a:solidFill>
              </a:rPr>
              <a:t>Programação</a:t>
            </a:r>
            <a:r>
              <a:rPr lang="pt-BR">
                <a:solidFill>
                  <a:srgbClr val="FFC000"/>
                </a:solidFill>
              </a:rPr>
              <a:t> </a:t>
            </a:r>
            <a:r>
              <a:rPr lang="pt-BR">
                <a:solidFill>
                  <a:schemeClr val="lt2"/>
                </a:solidFill>
              </a:rPr>
              <a:t>Tracional</a:t>
            </a:r>
            <a:endParaRPr>
              <a:solidFill>
                <a:schemeClr val="lt2"/>
              </a:solidFill>
            </a:endParaRPr>
          </a:p>
        </p:txBody>
      </p:sp>
      <p:sp>
        <p:nvSpPr>
          <p:cNvPr id="443" name="Google Shape;443;p33"/>
          <p:cNvSpPr txBox="1"/>
          <p:nvPr/>
        </p:nvSpPr>
        <p:spPr>
          <a:xfrm>
            <a:off x="6623957" y="2068704"/>
            <a:ext cx="5080000" cy="438150"/>
          </a:xfrm>
          <a:prstGeom prst="rect">
            <a:avLst/>
          </a:prstGeom>
          <a:noFill/>
          <a:ln>
            <a:noFill/>
          </a:ln>
        </p:spPr>
        <p:txBody>
          <a:bodyPr anchorCtr="0" anchor="t" bIns="45700" lIns="91425" spcFirstLastPara="1" rIns="91425" wrap="square" tIns="45700">
            <a:noAutofit/>
          </a:bodyPr>
          <a:lstStyle/>
          <a:p>
            <a:pPr indent="-266700" lvl="0" marL="266700" marR="0" rtl="0" algn="ctr">
              <a:lnSpc>
                <a:spcPct val="90000"/>
              </a:lnSpc>
              <a:spcBef>
                <a:spcPts val="0"/>
              </a:spcBef>
              <a:spcAft>
                <a:spcPts val="0"/>
              </a:spcAft>
              <a:buClr>
                <a:schemeClr val="lt2"/>
              </a:buClr>
              <a:buSzPts val="2400"/>
              <a:buFont typeface="Arial"/>
              <a:buNone/>
            </a:pPr>
            <a:r>
              <a:rPr b="1" i="0" lang="pt-BR" sz="2400" u="none" cap="none" strike="noStrike">
                <a:solidFill>
                  <a:schemeClr val="lt2"/>
                </a:solidFill>
                <a:latin typeface="Corbel"/>
                <a:ea typeface="Corbel"/>
                <a:cs typeface="Corbel"/>
                <a:sym typeface="Corbel"/>
              </a:rPr>
              <a:t>Aprendizado de Máquina</a:t>
            </a:r>
            <a:endParaRPr b="1" i="0" sz="2400" u="none" cap="none" strike="noStrike">
              <a:solidFill>
                <a:schemeClr val="lt2"/>
              </a:solidFill>
              <a:latin typeface="Corbel"/>
              <a:ea typeface="Corbel"/>
              <a:cs typeface="Corbel"/>
              <a:sym typeface="Corbel"/>
            </a:endParaRPr>
          </a:p>
        </p:txBody>
      </p:sp>
      <p:sp>
        <p:nvSpPr>
          <p:cNvPr id="444" name="Google Shape;444;p33"/>
          <p:cNvSpPr/>
          <p:nvPr/>
        </p:nvSpPr>
        <p:spPr>
          <a:xfrm>
            <a:off x="5029200" y="3429000"/>
            <a:ext cx="2144485" cy="1676400"/>
          </a:xfrm>
          <a:prstGeom prst="mathMultiply">
            <a:avLst>
              <a:gd fmla="val 23520" name="adj1"/>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34"/>
          <p:cNvSpPr txBox="1"/>
          <p:nvPr>
            <p:ph type="title"/>
          </p:nvPr>
        </p:nvSpPr>
        <p:spPr>
          <a:xfrm>
            <a:off x="420914" y="1861127"/>
            <a:ext cx="9571632" cy="321496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6000"/>
              <a:buFont typeface="Corbel"/>
              <a:buNone/>
            </a:pPr>
            <a:r>
              <a:rPr lang="pt-BR" sz="6000">
                <a:solidFill>
                  <a:schemeClr val="lt2"/>
                </a:solidFill>
              </a:rPr>
              <a:t>Como podemos aplicar aprendizado de máquina </a:t>
            </a:r>
            <a:br>
              <a:rPr lang="pt-BR" sz="6000"/>
            </a:br>
            <a:r>
              <a:rPr lang="pt-BR" sz="6000">
                <a:solidFill>
                  <a:schemeClr val="lt2"/>
                </a:solidFill>
              </a:rPr>
              <a:t>em Motorsports?</a:t>
            </a:r>
            <a:endParaRPr/>
          </a:p>
          <a:p>
            <a:pPr indent="0" lvl="0" marL="0" rtl="0" algn="l">
              <a:lnSpc>
                <a:spcPct val="90000"/>
              </a:lnSpc>
              <a:spcBef>
                <a:spcPts val="0"/>
              </a:spcBef>
              <a:spcAft>
                <a:spcPts val="0"/>
              </a:spcAft>
              <a:buClr>
                <a:schemeClr val="dk1"/>
              </a:buClr>
              <a:buSzPts val="9600"/>
              <a:buFont typeface="Corbel"/>
              <a:buNone/>
            </a:pPr>
            <a:r>
              <a:t/>
            </a:r>
            <a:endParaRPr sz="9600">
              <a:solidFill>
                <a:schemeClr val="lt2"/>
              </a:solidFill>
            </a:endParaRPr>
          </a:p>
        </p:txBody>
      </p:sp>
      <p:pic>
        <p:nvPicPr>
          <p:cNvPr id="451" name="Google Shape;451;p34"/>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35"/>
          <p:cNvSpPr txBox="1"/>
          <p:nvPr>
            <p:ph idx="1" type="body"/>
          </p:nvPr>
        </p:nvSpPr>
        <p:spPr>
          <a:xfrm>
            <a:off x="605972" y="1724505"/>
            <a:ext cx="5614080" cy="4083903"/>
          </a:xfrm>
          <a:prstGeom prst="rect">
            <a:avLst/>
          </a:prstGeom>
          <a:noFill/>
          <a:ln>
            <a:noFill/>
          </a:ln>
        </p:spPr>
        <p:txBody>
          <a:bodyPr anchorCtr="0" anchor="t" bIns="45700" lIns="91425" spcFirstLastPara="1" rIns="91425" wrap="square" tIns="45700">
            <a:noAutofit/>
          </a:bodyPr>
          <a:lstStyle/>
          <a:p>
            <a:pPr indent="-266700" lvl="0" marL="266700" rtl="0" algn="l">
              <a:lnSpc>
                <a:spcPct val="150000"/>
              </a:lnSpc>
              <a:spcBef>
                <a:spcPts val="0"/>
              </a:spcBef>
              <a:spcAft>
                <a:spcPts val="0"/>
              </a:spcAft>
              <a:buClr>
                <a:schemeClr val="accent4"/>
              </a:buClr>
              <a:buSzPts val="2400"/>
              <a:buFont typeface="Noto Sans Symbols"/>
              <a:buChar char="▪"/>
            </a:pPr>
            <a:r>
              <a:rPr lang="pt-BR" sz="2400">
                <a:solidFill>
                  <a:schemeClr val="accent1"/>
                </a:solidFill>
              </a:rPr>
              <a:t>Aprendemos sobre</a:t>
            </a:r>
            <a:endParaRPr/>
          </a:p>
          <a:p>
            <a:pPr indent="-276225" lvl="1" marL="542925" rtl="0" algn="l">
              <a:lnSpc>
                <a:spcPct val="90000"/>
              </a:lnSpc>
              <a:spcBef>
                <a:spcPts val="500"/>
              </a:spcBef>
              <a:spcAft>
                <a:spcPts val="0"/>
              </a:spcAft>
              <a:buSzPts val="2400"/>
              <a:buChar char="▪"/>
            </a:pPr>
            <a:r>
              <a:rPr lang="pt-BR" sz="2400">
                <a:solidFill>
                  <a:schemeClr val="accent1"/>
                </a:solidFill>
              </a:rPr>
              <a:t>Linguagem de programação em Python</a:t>
            </a:r>
            <a:endParaRPr/>
          </a:p>
          <a:p>
            <a:pPr indent="-276225" lvl="1" marL="542925" rtl="0" algn="l">
              <a:lnSpc>
                <a:spcPct val="90000"/>
              </a:lnSpc>
              <a:spcBef>
                <a:spcPts val="500"/>
              </a:spcBef>
              <a:spcAft>
                <a:spcPts val="0"/>
              </a:spcAft>
              <a:buSzPts val="2400"/>
              <a:buChar char="▪"/>
            </a:pPr>
            <a:r>
              <a:rPr lang="pt-BR" sz="2400">
                <a:solidFill>
                  <a:schemeClr val="accent1"/>
                </a:solidFill>
              </a:rPr>
              <a:t>Projeto de ciência de dados</a:t>
            </a:r>
            <a:endParaRPr/>
          </a:p>
          <a:p>
            <a:pPr indent="-276225" lvl="1" marL="542925" rtl="0" algn="l">
              <a:lnSpc>
                <a:spcPct val="90000"/>
              </a:lnSpc>
              <a:spcBef>
                <a:spcPts val="500"/>
              </a:spcBef>
              <a:spcAft>
                <a:spcPts val="0"/>
              </a:spcAft>
              <a:buSzPts val="2400"/>
              <a:buChar char="▪"/>
            </a:pPr>
            <a:r>
              <a:rPr lang="pt-BR" sz="2400">
                <a:solidFill>
                  <a:schemeClr val="accent1"/>
                </a:solidFill>
              </a:rPr>
              <a:t>Análise de dados no Colab</a:t>
            </a:r>
            <a:endParaRPr/>
          </a:p>
          <a:p>
            <a:pPr indent="-276225" lvl="1" marL="542925" rtl="0" algn="l">
              <a:lnSpc>
                <a:spcPct val="90000"/>
              </a:lnSpc>
              <a:spcBef>
                <a:spcPts val="500"/>
              </a:spcBef>
              <a:spcAft>
                <a:spcPts val="0"/>
              </a:spcAft>
              <a:buSzPts val="2400"/>
              <a:buChar char="▪"/>
            </a:pPr>
            <a:r>
              <a:rPr lang="pt-BR" sz="2400">
                <a:solidFill>
                  <a:schemeClr val="accent1"/>
                </a:solidFill>
              </a:rPr>
              <a:t>Bibliotecas Pandas, Numpy, Matplotlib e Seaborn</a:t>
            </a:r>
            <a:endParaRPr/>
          </a:p>
          <a:p>
            <a:pPr indent="-276225" lvl="1" marL="542925" rtl="0" algn="l">
              <a:lnSpc>
                <a:spcPct val="90000"/>
              </a:lnSpc>
              <a:spcBef>
                <a:spcPts val="500"/>
              </a:spcBef>
              <a:spcAft>
                <a:spcPts val="0"/>
              </a:spcAft>
              <a:buSzPts val="2400"/>
              <a:buChar char="▪"/>
            </a:pPr>
            <a:r>
              <a:rPr lang="pt-BR" sz="2400">
                <a:solidFill>
                  <a:schemeClr val="accent1"/>
                </a:solidFill>
              </a:rPr>
              <a:t>Criar gráficos e analisar variáveis com Python</a:t>
            </a:r>
            <a:endParaRPr sz="2400">
              <a:solidFill>
                <a:schemeClr val="accent1"/>
              </a:solidFill>
            </a:endParaRPr>
          </a:p>
          <a:p>
            <a:pPr indent="-276225" lvl="1" marL="542925" rtl="0" algn="l">
              <a:lnSpc>
                <a:spcPct val="90000"/>
              </a:lnSpc>
              <a:spcBef>
                <a:spcPts val="500"/>
              </a:spcBef>
              <a:spcAft>
                <a:spcPts val="0"/>
              </a:spcAft>
              <a:buSzPts val="2400"/>
              <a:buChar char="▪"/>
            </a:pPr>
            <a:r>
              <a:rPr lang="pt-BR" sz="2400">
                <a:solidFill>
                  <a:schemeClr val="accent1"/>
                </a:solidFill>
              </a:rPr>
              <a:t>Fazer correlação de variáveis e levantar hipóteses</a:t>
            </a:r>
            <a:endParaRPr/>
          </a:p>
          <a:p>
            <a:pPr indent="-276225" lvl="1" marL="542925" rtl="0" algn="l">
              <a:lnSpc>
                <a:spcPct val="90000"/>
              </a:lnSpc>
              <a:spcBef>
                <a:spcPts val="500"/>
              </a:spcBef>
              <a:spcAft>
                <a:spcPts val="0"/>
              </a:spcAft>
              <a:buSzPts val="2400"/>
              <a:buChar char="▪"/>
            </a:pPr>
            <a:r>
              <a:rPr lang="pt-BR" sz="2400">
                <a:solidFill>
                  <a:schemeClr val="accent1"/>
                </a:solidFill>
              </a:rPr>
              <a:t>O que é aprendizado de máquina</a:t>
            </a:r>
            <a:endParaRPr/>
          </a:p>
          <a:p>
            <a:pPr indent="-114300" lvl="0" marL="266700" rtl="0" algn="l">
              <a:lnSpc>
                <a:spcPct val="150000"/>
              </a:lnSpc>
              <a:spcBef>
                <a:spcPts val="1000"/>
              </a:spcBef>
              <a:spcAft>
                <a:spcPts val="0"/>
              </a:spcAft>
              <a:buClr>
                <a:schemeClr val="accent4"/>
              </a:buClr>
              <a:buSzPts val="2400"/>
              <a:buFont typeface="Noto Sans Symbols"/>
              <a:buNone/>
            </a:pPr>
            <a:r>
              <a:t/>
            </a:r>
            <a:endParaRPr sz="2400">
              <a:solidFill>
                <a:schemeClr val="accent1"/>
              </a:solidFill>
            </a:endParaRPr>
          </a:p>
        </p:txBody>
      </p:sp>
      <p:sp>
        <p:nvSpPr>
          <p:cNvPr id="458" name="Google Shape;458;p35"/>
          <p:cNvSpPr txBox="1"/>
          <p:nvPr>
            <p:ph type="title"/>
          </p:nvPr>
        </p:nvSpPr>
        <p:spPr>
          <a:xfrm>
            <a:off x="605972" y="892299"/>
            <a:ext cx="4275138"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D9D9D9"/>
              </a:buClr>
              <a:buSzPts val="4800"/>
              <a:buFont typeface="Corbel"/>
              <a:buNone/>
            </a:pPr>
            <a:r>
              <a:rPr lang="pt-BR">
                <a:solidFill>
                  <a:srgbClr val="D9D9D9"/>
                </a:solidFill>
              </a:rPr>
              <a:t>Resumo</a:t>
            </a:r>
            <a:endParaRPr/>
          </a:p>
        </p:txBody>
      </p:sp>
      <p:pic>
        <p:nvPicPr>
          <p:cNvPr descr="Carro de corrida&#10;&#10;Descrição gerada automaticamente" id="459" name="Google Shape;459;p35"/>
          <p:cNvPicPr preferRelativeResize="0"/>
          <p:nvPr>
            <p:ph idx="2" type="pic"/>
          </p:nvPr>
        </p:nvPicPr>
        <p:blipFill rotWithShape="1">
          <a:blip r:embed="rId3">
            <a:alphaModFix/>
          </a:blip>
          <a:srcRect b="0" l="15351" r="15350" t="0"/>
          <a:stretch/>
        </p:blipFill>
        <p:spPr>
          <a:xfrm>
            <a:off x="5733416" y="624239"/>
            <a:ext cx="5855754" cy="563157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pic>
        <p:nvPicPr>
          <p:cNvPr id="465" name="Google Shape;465;p36"/>
          <p:cNvPicPr preferRelativeResize="0"/>
          <p:nvPr/>
        </p:nvPicPr>
        <p:blipFill rotWithShape="1">
          <a:blip r:embed="rId3">
            <a:alphaModFix/>
          </a:blip>
          <a:srcRect b="0" l="0" r="0" t="0"/>
          <a:stretch/>
        </p:blipFill>
        <p:spPr>
          <a:xfrm>
            <a:off x="0" y="-438150"/>
            <a:ext cx="12192000" cy="8128000"/>
          </a:xfrm>
          <a:prstGeom prst="rect">
            <a:avLst/>
          </a:prstGeom>
          <a:noFill/>
          <a:ln>
            <a:noFill/>
          </a:ln>
        </p:spPr>
      </p:pic>
      <p:sp>
        <p:nvSpPr>
          <p:cNvPr id="466" name="Google Shape;466;p36"/>
          <p:cNvSpPr/>
          <p:nvPr/>
        </p:nvSpPr>
        <p:spPr>
          <a:xfrm>
            <a:off x="0" y="-476250"/>
            <a:ext cx="12192000" cy="8166100"/>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67" name="Google Shape;467;p36"/>
          <p:cNvSpPr/>
          <p:nvPr/>
        </p:nvSpPr>
        <p:spPr>
          <a:xfrm>
            <a:off x="3585210" y="1181123"/>
            <a:ext cx="4754880" cy="4495754"/>
          </a:xfrm>
          <a:prstGeom prst="rect">
            <a:avLst/>
          </a:prstGeom>
          <a:solidFill>
            <a:schemeClr val="accent5">
              <a:alpha val="40000"/>
            </a:schemeClr>
          </a:solidFill>
          <a:ln cap="flat" cmpd="sng" w="603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3200" u="none" cap="none" strike="noStrike">
              <a:solidFill>
                <a:schemeClr val="accent1"/>
              </a:solidFill>
              <a:latin typeface="Calibri"/>
              <a:ea typeface="Calibri"/>
              <a:cs typeface="Calibri"/>
              <a:sym typeface="Calibri"/>
            </a:endParaRPr>
          </a:p>
          <a:p>
            <a:pPr indent="0" lvl="0" marL="0" marR="0" rtl="0" algn="ctr">
              <a:spcBef>
                <a:spcPts val="0"/>
              </a:spcBef>
              <a:spcAft>
                <a:spcPts val="0"/>
              </a:spcAft>
              <a:buNone/>
            </a:pPr>
            <a:r>
              <a:rPr b="1" i="0" lang="pt-BR" sz="3200" u="none" cap="none" strike="noStrike">
                <a:solidFill>
                  <a:schemeClr val="accent4"/>
                </a:solidFill>
                <a:latin typeface="Calibri"/>
                <a:ea typeface="Calibri"/>
                <a:cs typeface="Calibri"/>
                <a:sym typeface="Calibri"/>
              </a:rPr>
              <a:t>16 de abril de 2000.</a:t>
            </a:r>
            <a:endParaRPr b="1" i="0" sz="3200" u="none" cap="none" strike="noStrike">
              <a:solidFill>
                <a:schemeClr val="accent4"/>
              </a:solidFill>
              <a:latin typeface="Calibri"/>
              <a:ea typeface="Calibri"/>
              <a:cs typeface="Calibri"/>
              <a:sym typeface="Calibri"/>
            </a:endParaRPr>
          </a:p>
          <a:p>
            <a:pPr indent="0" lvl="0" marL="0" marR="0" rtl="0" algn="ctr">
              <a:spcBef>
                <a:spcPts val="0"/>
              </a:spcBef>
              <a:spcAft>
                <a:spcPts val="0"/>
              </a:spcAft>
              <a:buNone/>
            </a:pPr>
            <a:r>
              <a:t/>
            </a:r>
            <a:endParaRPr b="0" i="0" sz="3200" u="none" cap="none" strike="noStrike">
              <a:solidFill>
                <a:schemeClr val="accent1"/>
              </a:solidFill>
              <a:latin typeface="Calibri"/>
              <a:ea typeface="Calibri"/>
              <a:cs typeface="Calibri"/>
              <a:sym typeface="Calibri"/>
            </a:endParaRPr>
          </a:p>
          <a:p>
            <a:pPr indent="0" lvl="0" marL="0" marR="0" rtl="0" algn="ctr">
              <a:spcBef>
                <a:spcPts val="0"/>
              </a:spcBef>
              <a:spcAft>
                <a:spcPts val="0"/>
              </a:spcAft>
              <a:buNone/>
            </a:pPr>
            <a:r>
              <a:rPr b="0" i="0" lang="pt-BR" sz="3200" u="none" cap="none" strike="noStrike">
                <a:solidFill>
                  <a:schemeClr val="accent1"/>
                </a:solidFill>
                <a:latin typeface="Calibri"/>
                <a:ea typeface="Calibri"/>
                <a:cs typeface="Calibri"/>
                <a:sym typeface="Calibri"/>
              </a:rPr>
              <a:t>Todas as 31 franquias da  NFL tiveram a oportunidade de escolher </a:t>
            </a:r>
            <a:r>
              <a:rPr b="1" i="0" lang="pt-BR" sz="3200" u="none" cap="none" strike="noStrike">
                <a:solidFill>
                  <a:schemeClr val="accent1"/>
                </a:solidFill>
                <a:latin typeface="Calibri"/>
                <a:ea typeface="Calibri"/>
                <a:cs typeface="Calibri"/>
                <a:sym typeface="Calibri"/>
              </a:rPr>
              <a:t>Tom Brady</a:t>
            </a:r>
            <a:r>
              <a:rPr b="0" i="0" lang="pt-BR" sz="3200" u="none" cap="none" strike="noStrike">
                <a:solidFill>
                  <a:schemeClr val="accent1"/>
                </a:solidFill>
                <a:latin typeface="Calibri"/>
                <a:ea typeface="Calibri"/>
                <a:cs typeface="Calibri"/>
                <a:sym typeface="Calibri"/>
              </a:rPr>
              <a:t>, mas coube aos Patriots selecionarem-no, com a </a:t>
            </a:r>
            <a:r>
              <a:rPr b="1" i="0" lang="pt-BR" sz="3200" u="none" cap="none" strike="noStrike">
                <a:solidFill>
                  <a:schemeClr val="accent1"/>
                </a:solidFill>
                <a:latin typeface="Calibri"/>
                <a:ea typeface="Calibri"/>
                <a:cs typeface="Calibri"/>
                <a:sym typeface="Calibri"/>
              </a:rPr>
              <a:t>199ª escolha geral</a:t>
            </a:r>
            <a:r>
              <a:rPr b="0" i="0" lang="pt-BR" sz="3200" u="none" cap="none" strike="noStrike">
                <a:solidFill>
                  <a:schemeClr val="accent1"/>
                </a:solidFill>
                <a:latin typeface="Calibri"/>
                <a:ea typeface="Calibri"/>
                <a:cs typeface="Calibri"/>
                <a:sym typeface="Calibri"/>
              </a:rPr>
              <a:t>.</a:t>
            </a:r>
            <a:endParaRPr b="0" i="0" sz="3200" u="none" cap="none" strike="noStrike">
              <a:solidFill>
                <a:schemeClr val="accent1"/>
              </a:solidFill>
              <a:latin typeface="Calibri"/>
              <a:ea typeface="Calibri"/>
              <a:cs typeface="Calibri"/>
              <a:sym typeface="Calibri"/>
            </a:endParaRPr>
          </a:p>
          <a:p>
            <a:pPr indent="0" lvl="0" marL="0" marR="0" rtl="0" algn="ctr">
              <a:spcBef>
                <a:spcPts val="0"/>
              </a:spcBef>
              <a:spcAft>
                <a:spcPts val="0"/>
              </a:spcAft>
              <a:buNone/>
            </a:pPr>
            <a:r>
              <a:t/>
            </a:r>
            <a:endParaRPr b="0" i="0" sz="3200" u="none" cap="none" strike="noStrike">
              <a:solidFill>
                <a:schemeClr val="lt1"/>
              </a:solidFill>
              <a:latin typeface="Calibri"/>
              <a:ea typeface="Calibri"/>
              <a:cs typeface="Calibri"/>
              <a:sym typeface="Calibri"/>
            </a:endParaRPr>
          </a:p>
        </p:txBody>
      </p:sp>
      <p:sp>
        <p:nvSpPr>
          <p:cNvPr id="468" name="Google Shape;468;p36"/>
          <p:cNvSpPr/>
          <p:nvPr/>
        </p:nvSpPr>
        <p:spPr>
          <a:xfrm>
            <a:off x="2918168" y="1181123"/>
            <a:ext cx="459924" cy="459924"/>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69" name="Google Shape;469;p36"/>
          <p:cNvSpPr/>
          <p:nvPr/>
        </p:nvSpPr>
        <p:spPr>
          <a:xfrm>
            <a:off x="8531920" y="5840880"/>
            <a:ext cx="284372" cy="28437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37"/>
          <p:cNvSpPr txBox="1"/>
          <p:nvPr>
            <p:ph type="title"/>
          </p:nvPr>
        </p:nvSpPr>
        <p:spPr>
          <a:xfrm>
            <a:off x="3610429" y="2851727"/>
            <a:ext cx="4967515" cy="116845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9600"/>
              <a:buFont typeface="Corbel"/>
              <a:buNone/>
            </a:pPr>
            <a:r>
              <a:rPr lang="pt-BR" sz="9600">
                <a:solidFill>
                  <a:schemeClr val="lt2"/>
                </a:solidFill>
              </a:rPr>
              <a:t>Dúvidas?</a:t>
            </a:r>
            <a:endParaRPr sz="9600">
              <a:solidFill>
                <a:schemeClr val="lt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38"/>
          <p:cNvSpPr txBox="1"/>
          <p:nvPr>
            <p:ph idx="1" type="body"/>
          </p:nvPr>
        </p:nvSpPr>
        <p:spPr>
          <a:xfrm>
            <a:off x="658585" y="1008648"/>
            <a:ext cx="4516437" cy="401501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accent1"/>
              </a:buClr>
              <a:buSzPts val="2400"/>
              <a:buNone/>
            </a:pPr>
            <a:r>
              <a:rPr lang="pt-BR" sz="2400">
                <a:solidFill>
                  <a:schemeClr val="accent1"/>
                </a:solidFill>
              </a:rPr>
              <a:t>Muito obrigado a todas as mulheres que assistiram essa aula, desejo todo sucesso na jornada de cada uma e dizer que podem contar comigo nessa caminhada. </a:t>
            </a:r>
            <a:br>
              <a:rPr lang="pt-BR" sz="2400">
                <a:solidFill>
                  <a:schemeClr val="accent1"/>
                </a:solidFill>
              </a:rPr>
            </a:br>
            <a:br>
              <a:rPr lang="pt-BR" sz="2400">
                <a:solidFill>
                  <a:schemeClr val="accent1"/>
                </a:solidFill>
              </a:rPr>
            </a:br>
            <a:r>
              <a:rPr lang="pt-BR" sz="2400">
                <a:solidFill>
                  <a:schemeClr val="accent1"/>
                </a:solidFill>
              </a:rPr>
              <a:t>Agradecimento especial a Rachel Loh, demais palestrantes, equipe da produção e toda equipe AMattheis pela oportunidade de estar aqui compartilhando com vocês.</a:t>
            </a:r>
            <a:endParaRPr/>
          </a:p>
          <a:p>
            <a:pPr indent="0" lvl="0" marL="0" rtl="0" algn="l">
              <a:lnSpc>
                <a:spcPct val="90000"/>
              </a:lnSpc>
              <a:spcBef>
                <a:spcPts val="1000"/>
              </a:spcBef>
              <a:spcAft>
                <a:spcPts val="0"/>
              </a:spcAft>
              <a:buClr>
                <a:srgbClr val="6E6E6E"/>
              </a:buClr>
              <a:buSzPts val="2000"/>
              <a:buNone/>
            </a:pPr>
            <a:r>
              <a:t/>
            </a:r>
            <a:endParaRPr/>
          </a:p>
        </p:txBody>
      </p:sp>
      <p:sp>
        <p:nvSpPr>
          <p:cNvPr id="482" name="Google Shape;482;p38"/>
          <p:cNvSpPr txBox="1"/>
          <p:nvPr>
            <p:ph idx="2" type="body"/>
          </p:nvPr>
        </p:nvSpPr>
        <p:spPr>
          <a:xfrm>
            <a:off x="647699" y="4953919"/>
            <a:ext cx="4143375" cy="75947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accent4"/>
              </a:buClr>
              <a:buSzPts val="2000"/>
              <a:buNone/>
            </a:pPr>
            <a:r>
              <a:rPr lang="pt-BR"/>
              <a:t>Fábio Mori</a:t>
            </a:r>
            <a:endParaRPr/>
          </a:p>
          <a:p>
            <a:pPr indent="0" lvl="0" marL="0" rtl="0" algn="l">
              <a:lnSpc>
                <a:spcPct val="90000"/>
              </a:lnSpc>
              <a:spcBef>
                <a:spcPts val="1000"/>
              </a:spcBef>
              <a:spcAft>
                <a:spcPts val="0"/>
              </a:spcAft>
              <a:buClr>
                <a:schemeClr val="accent4"/>
              </a:buClr>
              <a:buSzPts val="2000"/>
              <a:buNone/>
            </a:pPr>
            <a:r>
              <a:rPr lang="pt-BR"/>
              <a:t>fsmmori@gmail.com</a:t>
            </a:r>
            <a:endParaRPr/>
          </a:p>
        </p:txBody>
      </p:sp>
      <p:pic>
        <p:nvPicPr>
          <p:cNvPr id="483" name="Google Shape;483;p38"/>
          <p:cNvPicPr preferRelativeResize="0"/>
          <p:nvPr>
            <p:ph idx="3" type="pic"/>
          </p:nvPr>
        </p:nvPicPr>
        <p:blipFill rotWithShape="1">
          <a:blip r:embed="rId3">
            <a:alphaModFix/>
          </a:blip>
          <a:srcRect b="0" l="25042" r="25041" t="0"/>
          <a:stretch/>
        </p:blipFill>
        <p:spPr>
          <a:xfrm>
            <a:off x="5887402" y="533063"/>
            <a:ext cx="5542598" cy="5611666"/>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pic>
        <p:nvPicPr>
          <p:cNvPr descr="Thiago Camilo e Dennis Dirani sobem ao pódio na Corrida de Duplas" id="489" name="Google Shape;489;p39"/>
          <p:cNvPicPr preferRelativeResize="0"/>
          <p:nvPr/>
        </p:nvPicPr>
        <p:blipFill rotWithShape="1">
          <a:blip r:embed="rId3">
            <a:alphaModFix/>
          </a:blip>
          <a:srcRect b="0" l="0" r="0" t="0"/>
          <a:stretch/>
        </p:blipFill>
        <p:spPr>
          <a:xfrm>
            <a:off x="0" y="-635627"/>
            <a:ext cx="12192000" cy="8129254"/>
          </a:xfrm>
          <a:prstGeom prst="rect">
            <a:avLst/>
          </a:prstGeom>
          <a:solidFill>
            <a:schemeClr val="accent1">
              <a:alpha val="29803"/>
            </a:schemeClr>
          </a:solidFill>
          <a:ln>
            <a:noFill/>
          </a:ln>
        </p:spPr>
      </p:pic>
      <p:sp>
        <p:nvSpPr>
          <p:cNvPr id="490" name="Google Shape;490;p39"/>
          <p:cNvSpPr/>
          <p:nvPr/>
        </p:nvSpPr>
        <p:spPr>
          <a:xfrm>
            <a:off x="0" y="-635627"/>
            <a:ext cx="12192000" cy="8129254"/>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91" name="Google Shape;491;p39"/>
          <p:cNvSpPr/>
          <p:nvPr/>
        </p:nvSpPr>
        <p:spPr>
          <a:xfrm>
            <a:off x="3166402" y="903484"/>
            <a:ext cx="5859196" cy="5051033"/>
          </a:xfrm>
          <a:prstGeom prst="hexagon">
            <a:avLst>
              <a:gd fmla="val 25000" name="adj"/>
              <a:gd fmla="val 115470" name="vf"/>
            </a:avLst>
          </a:prstGeom>
          <a:solidFill>
            <a:schemeClr val="accent5">
              <a:alpha val="69803"/>
            </a:schemeClr>
          </a:solidFill>
          <a:ln cap="flat" cmpd="sng" w="603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92" name="Google Shape;492;p39"/>
          <p:cNvSpPr txBox="1"/>
          <p:nvPr>
            <p:ph type="title"/>
          </p:nvPr>
        </p:nvSpPr>
        <p:spPr>
          <a:xfrm>
            <a:off x="4096846" y="2576760"/>
            <a:ext cx="4317711" cy="1695637"/>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lt2"/>
              </a:buClr>
              <a:buSzPts val="4800"/>
              <a:buFont typeface="Corbel"/>
              <a:buNone/>
            </a:pPr>
            <a:r>
              <a:rPr lang="pt-BR">
                <a:solidFill>
                  <a:schemeClr val="lt2"/>
                </a:solidFill>
              </a:rPr>
              <a:t>Programação Aplicada</a:t>
            </a:r>
            <a:endParaRPr/>
          </a:p>
        </p:txBody>
      </p:sp>
      <p:sp>
        <p:nvSpPr>
          <p:cNvPr id="493" name="Google Shape;493;p39"/>
          <p:cNvSpPr txBox="1"/>
          <p:nvPr>
            <p:ph idx="1" type="body"/>
          </p:nvPr>
        </p:nvSpPr>
        <p:spPr>
          <a:xfrm>
            <a:off x="4096848" y="1899514"/>
            <a:ext cx="3924934" cy="490538"/>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400"/>
              <a:buNone/>
            </a:pPr>
            <a:r>
              <a:rPr lang="pt-BR">
                <a:latin typeface="Calibri"/>
                <a:ea typeface="Calibri"/>
                <a:cs typeface="Calibri"/>
                <a:sym typeface="Calibri"/>
              </a:rPr>
              <a:t>Fábio Mori</a:t>
            </a:r>
            <a:endParaRPr/>
          </a:p>
        </p:txBody>
      </p:sp>
      <p:sp>
        <p:nvSpPr>
          <p:cNvPr id="494" name="Google Shape;494;p39"/>
          <p:cNvSpPr txBox="1"/>
          <p:nvPr>
            <p:ph idx="3" type="body"/>
          </p:nvPr>
        </p:nvSpPr>
        <p:spPr>
          <a:xfrm>
            <a:off x="4484582" y="4459105"/>
            <a:ext cx="3222836" cy="1168530"/>
          </a:xfrm>
          <a:prstGeom prst="rect">
            <a:avLst/>
          </a:prstGeom>
          <a:noFill/>
          <a:ln>
            <a:noFill/>
          </a:ln>
        </p:spPr>
        <p:txBody>
          <a:bodyPr anchorCtr="0" anchor="b" bIns="45700" lIns="91425" spcFirstLastPara="1" rIns="91425" wrap="square" tIns="45700">
            <a:noAutofit/>
          </a:bodyPr>
          <a:lstStyle/>
          <a:p>
            <a:pPr indent="-266700" lvl="0" marL="266700" rtl="0" algn="r">
              <a:lnSpc>
                <a:spcPct val="90000"/>
              </a:lnSpc>
              <a:spcBef>
                <a:spcPts val="0"/>
              </a:spcBef>
              <a:spcAft>
                <a:spcPts val="0"/>
              </a:spcAft>
              <a:buClr>
                <a:schemeClr val="lt1"/>
              </a:buClr>
              <a:buSzPts val="1600"/>
              <a:buNone/>
            </a:pPr>
            <a:r>
              <a:rPr lang="pt-BR"/>
              <a:t>24 de setembro de 20XX</a:t>
            </a:r>
            <a:endParaRPr/>
          </a:p>
          <a:p>
            <a:pPr indent="-266700" lvl="0" marL="266700" rtl="0" algn="r">
              <a:lnSpc>
                <a:spcPct val="90000"/>
              </a:lnSpc>
              <a:spcBef>
                <a:spcPts val="1000"/>
              </a:spcBef>
              <a:spcAft>
                <a:spcPts val="0"/>
              </a:spcAft>
              <a:buClr>
                <a:schemeClr val="lt1"/>
              </a:buClr>
              <a:buSzPts val="1600"/>
              <a:buNone/>
            </a:pPr>
            <a:r>
              <a:rPr lang="pt-BR"/>
              <a:t>Equipe de Sucesso do Cliente</a:t>
            </a:r>
            <a:endParaRPr/>
          </a:p>
        </p:txBody>
      </p:sp>
      <p:sp>
        <p:nvSpPr>
          <p:cNvPr id="495" name="Google Shape;495;p39"/>
          <p:cNvSpPr/>
          <p:nvPr/>
        </p:nvSpPr>
        <p:spPr>
          <a:xfrm>
            <a:off x="7974278" y="5753530"/>
            <a:ext cx="651613" cy="561736"/>
          </a:xfrm>
          <a:prstGeom prst="hexagon">
            <a:avLst>
              <a:gd fmla="val 25000" name="adj"/>
              <a:gd fmla="val 115470" name="vf"/>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96" name="Google Shape;496;p39"/>
          <p:cNvSpPr/>
          <p:nvPr/>
        </p:nvSpPr>
        <p:spPr>
          <a:xfrm>
            <a:off x="2255521" y="2751804"/>
            <a:ext cx="785546" cy="677196"/>
          </a:xfrm>
          <a:prstGeom prst="hexagon">
            <a:avLst>
              <a:gd fmla="val 25000" name="adj"/>
              <a:gd fmla="val 115470" name="vf"/>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97" name="Google Shape;497;p39"/>
          <p:cNvSpPr/>
          <p:nvPr/>
        </p:nvSpPr>
        <p:spPr>
          <a:xfrm>
            <a:off x="8021783" y="671564"/>
            <a:ext cx="392774" cy="338599"/>
          </a:xfrm>
          <a:prstGeom prst="hexagon">
            <a:avLst>
              <a:gd fmla="val 25000" name="adj"/>
              <a:gd fmla="val 115470" name="vf"/>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98" name="Google Shape;498;p39"/>
          <p:cNvSpPr/>
          <p:nvPr/>
        </p:nvSpPr>
        <p:spPr>
          <a:xfrm>
            <a:off x="2035398" y="3344350"/>
            <a:ext cx="196388" cy="169300"/>
          </a:xfrm>
          <a:prstGeom prst="hexagon">
            <a:avLst>
              <a:gd fmla="val 25000" name="adj"/>
              <a:gd fmla="val 115470" name="vf"/>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499" name="Google Shape;499;p39"/>
          <p:cNvPicPr preferRelativeResize="0"/>
          <p:nvPr/>
        </p:nvPicPr>
        <p:blipFill rotWithShape="1">
          <a:blip r:embed="rId4">
            <a:alphaModFix/>
          </a:blip>
          <a:srcRect b="0" l="0" r="0" t="0"/>
          <a:stretch/>
        </p:blipFill>
        <p:spPr>
          <a:xfrm>
            <a:off x="4944284" y="4289810"/>
            <a:ext cx="2622834" cy="1446306"/>
          </a:xfrm>
          <a:prstGeom prst="rect">
            <a:avLst/>
          </a:prstGeom>
          <a:noFill/>
          <a:ln>
            <a:noFill/>
          </a:ln>
        </p:spPr>
      </p:pic>
      <p:pic>
        <p:nvPicPr>
          <p:cNvPr id="500" name="Google Shape;500;p39"/>
          <p:cNvPicPr preferRelativeResize="0"/>
          <p:nvPr/>
        </p:nvPicPr>
        <p:blipFill rotWithShape="1">
          <a:blip r:embed="rId5">
            <a:alphaModFix/>
          </a:blip>
          <a:srcRect b="0" l="0" r="0" t="0"/>
          <a:stretch/>
        </p:blipFill>
        <p:spPr>
          <a:xfrm>
            <a:off x="4807876" y="5847444"/>
            <a:ext cx="2636757" cy="49621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4"/>
          <p:cNvPicPr preferRelativeResize="0"/>
          <p:nvPr/>
        </p:nvPicPr>
        <p:blipFill rotWithShape="1">
          <a:blip r:embed="rId3">
            <a:alphaModFix/>
          </a:blip>
          <a:srcRect b="0" l="0" r="0" t="0"/>
          <a:stretch/>
        </p:blipFill>
        <p:spPr>
          <a:xfrm>
            <a:off x="0" y="-438150"/>
            <a:ext cx="12192000" cy="8128000"/>
          </a:xfrm>
          <a:prstGeom prst="rect">
            <a:avLst/>
          </a:prstGeom>
          <a:noFill/>
          <a:ln>
            <a:noFill/>
          </a:ln>
        </p:spPr>
      </p:pic>
      <p:sp>
        <p:nvSpPr>
          <p:cNvPr id="162" name="Google Shape;162;p4"/>
          <p:cNvSpPr/>
          <p:nvPr/>
        </p:nvSpPr>
        <p:spPr>
          <a:xfrm>
            <a:off x="0" y="-476250"/>
            <a:ext cx="12192000" cy="8166100"/>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3" name="Google Shape;163;p4"/>
          <p:cNvSpPr/>
          <p:nvPr/>
        </p:nvSpPr>
        <p:spPr>
          <a:xfrm>
            <a:off x="3585210" y="1181123"/>
            <a:ext cx="4754880" cy="4495754"/>
          </a:xfrm>
          <a:prstGeom prst="rect">
            <a:avLst/>
          </a:prstGeom>
          <a:solidFill>
            <a:schemeClr val="accent5">
              <a:alpha val="40000"/>
            </a:schemeClr>
          </a:solidFill>
          <a:ln cap="flat" cmpd="sng" w="603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pt-BR" sz="2400" u="none" cap="none" strike="noStrike">
                <a:solidFill>
                  <a:schemeClr val="accent1"/>
                </a:solidFill>
                <a:latin typeface="Calibri"/>
                <a:ea typeface="Calibri"/>
                <a:cs typeface="Calibri"/>
                <a:sym typeface="Calibri"/>
              </a:rPr>
              <a:t>Segundo o estudo da Brasscom (Associação das Empresas de Tecnologia da Informação e Comunicação) serão criados ao menos </a:t>
            </a:r>
            <a:r>
              <a:rPr b="1" i="0" lang="pt-BR" sz="2400" u="none" cap="none" strike="noStrike">
                <a:solidFill>
                  <a:schemeClr val="accent4"/>
                </a:solidFill>
                <a:latin typeface="Calibri"/>
                <a:ea typeface="Calibri"/>
                <a:cs typeface="Calibri"/>
                <a:sym typeface="Calibri"/>
              </a:rPr>
              <a:t>797 mil oportunidades</a:t>
            </a:r>
            <a:r>
              <a:rPr b="1" i="0" lang="pt-BR" sz="2400" u="none" cap="none" strike="noStrike">
                <a:solidFill>
                  <a:schemeClr val="accent1"/>
                </a:solidFill>
                <a:latin typeface="Calibri"/>
                <a:ea typeface="Calibri"/>
                <a:cs typeface="Calibri"/>
                <a:sym typeface="Calibri"/>
              </a:rPr>
              <a:t> de empregos no Brasil na área de tecnologia até 2025. Neste mesmo período serão formados apenas 267 mil profissionais, </a:t>
            </a:r>
            <a:r>
              <a:rPr b="1" i="0" lang="pt-BR" sz="2400" u="none" cap="none" strike="noStrike">
                <a:solidFill>
                  <a:schemeClr val="accent4"/>
                </a:solidFill>
                <a:latin typeface="Calibri"/>
                <a:ea typeface="Calibri"/>
                <a:cs typeface="Calibri"/>
                <a:sym typeface="Calibri"/>
              </a:rPr>
              <a:t>530 mil a menos</a:t>
            </a:r>
            <a:r>
              <a:rPr b="1" i="0" lang="pt-BR" sz="2400" u="none" cap="none" strike="noStrike">
                <a:solidFill>
                  <a:schemeClr val="accent1"/>
                </a:solidFill>
                <a:latin typeface="Calibri"/>
                <a:ea typeface="Calibri"/>
                <a:cs typeface="Calibri"/>
                <a:sym typeface="Calibri"/>
              </a:rPr>
              <a:t> que o número de vagas.</a:t>
            </a:r>
            <a:endParaRPr b="1" i="0" sz="2400" u="none" cap="none" strike="noStrike">
              <a:solidFill>
                <a:schemeClr val="accent1"/>
              </a:solidFill>
              <a:latin typeface="Calibri"/>
              <a:ea typeface="Calibri"/>
              <a:cs typeface="Calibri"/>
              <a:sym typeface="Calibri"/>
            </a:endParaRPr>
          </a:p>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4" name="Google Shape;164;p4"/>
          <p:cNvSpPr txBox="1"/>
          <p:nvPr>
            <p:ph idx="1" type="body"/>
          </p:nvPr>
        </p:nvSpPr>
        <p:spPr>
          <a:xfrm>
            <a:off x="4334196" y="5175155"/>
            <a:ext cx="3924934" cy="490538"/>
          </a:xfrm>
          <a:prstGeom prst="rect">
            <a:avLst/>
          </a:prstGeom>
          <a:noFill/>
          <a:ln>
            <a:noFill/>
          </a:ln>
        </p:spPr>
        <p:txBody>
          <a:bodyPr anchorCtr="0" anchor="t" bIns="45700" lIns="91425" spcFirstLastPara="1" rIns="91425" wrap="square" tIns="45700">
            <a:noAutofit/>
          </a:bodyPr>
          <a:lstStyle/>
          <a:p>
            <a:pPr indent="-266700" lvl="0" marL="266700" rtl="0" algn="r">
              <a:lnSpc>
                <a:spcPct val="90000"/>
              </a:lnSpc>
              <a:spcBef>
                <a:spcPts val="0"/>
              </a:spcBef>
              <a:spcAft>
                <a:spcPts val="0"/>
              </a:spcAft>
              <a:buClr>
                <a:schemeClr val="accent4"/>
              </a:buClr>
              <a:buSzPts val="2400"/>
              <a:buNone/>
            </a:pPr>
            <a:r>
              <a:rPr lang="pt-BR">
                <a:latin typeface="Calibri"/>
                <a:ea typeface="Calibri"/>
                <a:cs typeface="Calibri"/>
                <a:sym typeface="Calibri"/>
              </a:rPr>
              <a:t>Brasscom</a:t>
            </a:r>
            <a:endParaRPr/>
          </a:p>
        </p:txBody>
      </p:sp>
      <p:sp>
        <p:nvSpPr>
          <p:cNvPr id="165" name="Google Shape;165;p4"/>
          <p:cNvSpPr/>
          <p:nvPr/>
        </p:nvSpPr>
        <p:spPr>
          <a:xfrm>
            <a:off x="2918168" y="1181123"/>
            <a:ext cx="459924" cy="459924"/>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6" name="Google Shape;166;p4"/>
          <p:cNvSpPr/>
          <p:nvPr/>
        </p:nvSpPr>
        <p:spPr>
          <a:xfrm>
            <a:off x="8531920" y="5840880"/>
            <a:ext cx="284372" cy="28437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5"/>
          <p:cNvSpPr txBox="1"/>
          <p:nvPr>
            <p:ph type="title"/>
          </p:nvPr>
        </p:nvSpPr>
        <p:spPr>
          <a:xfrm>
            <a:off x="420914" y="1861127"/>
            <a:ext cx="9571632" cy="321496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9650"/>
              <a:buFont typeface="Corbel"/>
              <a:buNone/>
            </a:pPr>
            <a:r>
              <a:rPr lang="pt-BR" sz="9650">
                <a:solidFill>
                  <a:schemeClr val="lt2"/>
                </a:solidFill>
              </a:rPr>
              <a:t>Introdução ao Python</a:t>
            </a:r>
            <a:endParaRPr sz="9650">
              <a:solidFill>
                <a:schemeClr val="lt2"/>
              </a:solidFill>
            </a:endParaRPr>
          </a:p>
          <a:p>
            <a:pPr indent="0" lvl="0" marL="0" rtl="0" algn="l">
              <a:lnSpc>
                <a:spcPct val="90000"/>
              </a:lnSpc>
              <a:spcBef>
                <a:spcPts val="0"/>
              </a:spcBef>
              <a:spcAft>
                <a:spcPts val="0"/>
              </a:spcAft>
              <a:buClr>
                <a:schemeClr val="dk1"/>
              </a:buClr>
              <a:buSzPts val="9650"/>
              <a:buFont typeface="Corbel"/>
              <a:buNone/>
            </a:pPr>
            <a:r>
              <a:t/>
            </a:r>
            <a:endParaRPr sz="9650">
              <a:solidFill>
                <a:schemeClr val="lt2"/>
              </a:solidFill>
            </a:endParaRPr>
          </a:p>
        </p:txBody>
      </p:sp>
      <p:pic>
        <p:nvPicPr>
          <p:cNvPr id="173" name="Google Shape;173;p5"/>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6"/>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Linguagem de programação</a:t>
            </a:r>
            <a:endParaRPr>
              <a:solidFill>
                <a:schemeClr val="lt2"/>
              </a:solidFill>
            </a:endParaRPr>
          </a:p>
        </p:txBody>
      </p:sp>
      <p:sp>
        <p:nvSpPr>
          <p:cNvPr id="180" name="Google Shape;180;p6"/>
          <p:cNvSpPr txBox="1"/>
          <p:nvPr>
            <p:ph idx="2" type="body"/>
          </p:nvPr>
        </p:nvSpPr>
        <p:spPr>
          <a:xfrm>
            <a:off x="638629" y="2488465"/>
            <a:ext cx="5078185" cy="3653745"/>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Conjunto de regras para implementação de um código fonte que pode ser compilado e transformado em um programa de computador.</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Linguagens de alto nível são escritas por programadores e posteriormente compiladas para linguagem de baixo nível que são interpretadas e executadas pelo microprocessador.</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Python é uma linguagem de alto nível</a:t>
            </a:r>
            <a:endParaRPr>
              <a:solidFill>
                <a:srgbClr val="D9D9D9"/>
              </a:solidFill>
            </a:endParaRPr>
          </a:p>
          <a:p>
            <a:pPr indent="-139700" lvl="0" marL="266700" rtl="0" algn="l">
              <a:lnSpc>
                <a:spcPct val="90000"/>
              </a:lnSpc>
              <a:spcBef>
                <a:spcPts val="1000"/>
              </a:spcBef>
              <a:spcAft>
                <a:spcPts val="0"/>
              </a:spcAft>
              <a:buSzPts val="2000"/>
              <a:buNone/>
            </a:pPr>
            <a:r>
              <a:t/>
            </a:r>
            <a:endParaRPr>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chemeClr val="lt2"/>
              </a:solidFill>
            </a:endParaRPr>
          </a:p>
        </p:txBody>
      </p:sp>
      <p:sp>
        <p:nvSpPr>
          <p:cNvPr id="181" name="Google Shape;181;p6"/>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Introdução ao Python</a:t>
            </a:r>
            <a:endParaRPr>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182" name="Google Shape;182;p6"/>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id="183" name="Google Shape;183;p6"/>
          <p:cNvPicPr preferRelativeResize="0"/>
          <p:nvPr/>
        </p:nvPicPr>
        <p:blipFill rotWithShape="1">
          <a:blip r:embed="rId4">
            <a:alphaModFix/>
          </a:blip>
          <a:srcRect b="0" l="0" r="0" t="0"/>
          <a:stretch/>
        </p:blipFill>
        <p:spPr>
          <a:xfrm>
            <a:off x="6096000" y="2276475"/>
            <a:ext cx="5758542" cy="324122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7"/>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Algoritmo</a:t>
            </a:r>
            <a:endParaRPr/>
          </a:p>
        </p:txBody>
      </p:sp>
      <p:sp>
        <p:nvSpPr>
          <p:cNvPr id="190" name="Google Shape;190;p7"/>
          <p:cNvSpPr txBox="1"/>
          <p:nvPr>
            <p:ph idx="4" type="body"/>
          </p:nvPr>
        </p:nvSpPr>
        <p:spPr>
          <a:xfrm>
            <a:off x="662215" y="2492010"/>
            <a:ext cx="5067300" cy="2935288"/>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É definido como uma sequencia finita de ações executáveis.</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Suas ações são executadas ordenadamente.</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Na ciência da computação, é representado por um código em uma linguagem de programação e deve ter a finalidade de solucionar determinados problemas.</a:t>
            </a:r>
            <a:endParaRPr>
              <a:solidFill>
                <a:srgbClr val="D9D9D9"/>
              </a:solidFill>
            </a:endParaRPr>
          </a:p>
          <a:p>
            <a:pPr indent="-139700" lvl="0" marL="266700" rtl="0" algn="l">
              <a:lnSpc>
                <a:spcPct val="90000"/>
              </a:lnSpc>
              <a:spcBef>
                <a:spcPts val="1000"/>
              </a:spcBef>
              <a:spcAft>
                <a:spcPts val="0"/>
              </a:spcAft>
              <a:buSzPts val="2000"/>
              <a:buNone/>
            </a:pPr>
            <a:r>
              <a:t/>
            </a:r>
            <a:endParaRPr>
              <a:solidFill>
                <a:schemeClr val="lt2"/>
              </a:solidFill>
            </a:endParaRPr>
          </a:p>
        </p:txBody>
      </p:sp>
      <p:sp>
        <p:nvSpPr>
          <p:cNvPr id="191" name="Google Shape;191;p7"/>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Introdução ao Python</a:t>
            </a:r>
            <a:endParaRPr>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192" name="Google Shape;192;p7"/>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Texto&#10;&#10;Descrição gerada automaticamente" id="193" name="Google Shape;193;p7"/>
          <p:cNvPicPr preferRelativeResize="0"/>
          <p:nvPr/>
        </p:nvPicPr>
        <p:blipFill rotWithShape="1">
          <a:blip r:embed="rId4">
            <a:alphaModFix/>
          </a:blip>
          <a:srcRect b="0" l="0" r="0" t="0"/>
          <a:stretch/>
        </p:blipFill>
        <p:spPr>
          <a:xfrm>
            <a:off x="5725886" y="2280920"/>
            <a:ext cx="5987142" cy="334118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8"/>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Ambiente de desenvolvimento</a:t>
            </a:r>
            <a:endParaRPr>
              <a:solidFill>
                <a:schemeClr val="lt2"/>
              </a:solidFill>
            </a:endParaRPr>
          </a:p>
        </p:txBody>
      </p:sp>
      <p:sp>
        <p:nvSpPr>
          <p:cNvPr id="200" name="Google Shape;200;p8"/>
          <p:cNvSpPr txBox="1"/>
          <p:nvPr>
            <p:ph idx="2" type="body"/>
          </p:nvPr>
        </p:nvSpPr>
        <p:spPr>
          <a:xfrm>
            <a:off x="660401" y="2510236"/>
            <a:ext cx="5078185" cy="3653745"/>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Local onde iremos escrever as instruções que serão executadas pelo programa.</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Compila o programa e exibe seus resultados.</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Importar arquivos e bibliotecas.</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Possibilita execução linha por linha para a verificação da lógica e possíveis erros (breakpoints).</a:t>
            </a:r>
            <a:endParaRPr>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rgbClr val="D9D9D9"/>
              </a:solidFill>
            </a:endParaRPr>
          </a:p>
          <a:p>
            <a:pPr indent="-139700" lvl="0" marL="266700" rtl="0" algn="l">
              <a:lnSpc>
                <a:spcPct val="90000"/>
              </a:lnSpc>
              <a:spcBef>
                <a:spcPts val="1000"/>
              </a:spcBef>
              <a:spcAft>
                <a:spcPts val="0"/>
              </a:spcAft>
              <a:buClr>
                <a:schemeClr val="accent4"/>
              </a:buClr>
              <a:buSzPts val="2000"/>
              <a:buFont typeface="Noto Sans Symbols"/>
              <a:buNone/>
            </a:pPr>
            <a:r>
              <a:t/>
            </a:r>
            <a:endParaRPr>
              <a:solidFill>
                <a:srgbClr val="D9D9D9"/>
              </a:solidFill>
            </a:endParaRPr>
          </a:p>
        </p:txBody>
      </p:sp>
      <p:sp>
        <p:nvSpPr>
          <p:cNvPr id="201" name="Google Shape;201;p8"/>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Introdução ao Python</a:t>
            </a:r>
            <a:endParaRPr>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202" name="Google Shape;202;p8"/>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Interface gráfica do usuário, Texto, Site&#10;&#10;Descrição gerada automaticamente" id="203" name="Google Shape;203;p8"/>
          <p:cNvPicPr preferRelativeResize="0"/>
          <p:nvPr/>
        </p:nvPicPr>
        <p:blipFill rotWithShape="1">
          <a:blip r:embed="rId4">
            <a:alphaModFix/>
          </a:blip>
          <a:srcRect b="0" l="0" r="0" t="0"/>
          <a:stretch/>
        </p:blipFill>
        <p:spPr>
          <a:xfrm>
            <a:off x="6096000" y="2279272"/>
            <a:ext cx="5802085" cy="28001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9"/>
          <p:cNvSpPr txBox="1"/>
          <p:nvPr>
            <p:ph idx="1" type="body"/>
          </p:nvPr>
        </p:nvSpPr>
        <p:spPr>
          <a:xfrm>
            <a:off x="647700" y="2057818"/>
            <a:ext cx="5080000" cy="438150"/>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lt2"/>
              </a:buClr>
              <a:buSzPts val="2400"/>
              <a:buNone/>
            </a:pPr>
            <a:r>
              <a:rPr lang="pt-BR">
                <a:solidFill>
                  <a:schemeClr val="lt2"/>
                </a:solidFill>
              </a:rPr>
              <a:t>Notebook</a:t>
            </a:r>
            <a:endParaRPr>
              <a:solidFill>
                <a:schemeClr val="lt2"/>
              </a:solidFill>
            </a:endParaRPr>
          </a:p>
        </p:txBody>
      </p:sp>
      <p:sp>
        <p:nvSpPr>
          <p:cNvPr id="210" name="Google Shape;210;p9"/>
          <p:cNvSpPr txBox="1"/>
          <p:nvPr>
            <p:ph idx="4" type="body"/>
          </p:nvPr>
        </p:nvSpPr>
        <p:spPr>
          <a:xfrm>
            <a:off x="662214" y="2502896"/>
            <a:ext cx="5067300" cy="2935288"/>
          </a:xfrm>
          <a:prstGeom prst="rect">
            <a:avLst/>
          </a:prstGeom>
          <a:noFill/>
          <a:ln>
            <a:noFill/>
          </a:ln>
        </p:spPr>
        <p:txBody>
          <a:bodyPr anchorCtr="0" anchor="t" bIns="45700" lIns="91425" spcFirstLastPara="1" rIns="91425" wrap="square" tIns="45700">
            <a:noAutofit/>
          </a:bodyPr>
          <a:lstStyle/>
          <a:p>
            <a:pPr indent="-266700" lvl="0" marL="266700" rtl="0" algn="l">
              <a:lnSpc>
                <a:spcPct val="90000"/>
              </a:lnSpc>
              <a:spcBef>
                <a:spcPts val="0"/>
              </a:spcBef>
              <a:spcAft>
                <a:spcPts val="0"/>
              </a:spcAft>
              <a:buClr>
                <a:schemeClr val="accent4"/>
              </a:buClr>
              <a:buSzPts val="2000"/>
              <a:buFont typeface="Noto Sans Symbols"/>
              <a:buChar char="▪"/>
            </a:pPr>
            <a:r>
              <a:rPr lang="pt-BR">
                <a:solidFill>
                  <a:srgbClr val="D9D9D9"/>
                </a:solidFill>
              </a:rPr>
              <a:t>Forma interativa de compartilhar documentos com códigos, gráficos, resultados, textos e outras funcionalidades.</a:t>
            </a:r>
            <a:endParaRPr>
              <a:solidFill>
                <a:srgbClr val="D9D9D9"/>
              </a:solidFill>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Permite a execução de um bloco de códigos.</a:t>
            </a:r>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Os códigos podem ser alterados e executados a qualquer momento.</a:t>
            </a:r>
            <a:endParaRPr/>
          </a:p>
          <a:p>
            <a:pPr indent="-266700" lvl="0" marL="266700" rtl="0" algn="l">
              <a:lnSpc>
                <a:spcPct val="90000"/>
              </a:lnSpc>
              <a:spcBef>
                <a:spcPts val="1000"/>
              </a:spcBef>
              <a:spcAft>
                <a:spcPts val="0"/>
              </a:spcAft>
              <a:buClr>
                <a:schemeClr val="accent4"/>
              </a:buClr>
              <a:buSzPts val="2000"/>
              <a:buFont typeface="Noto Sans Symbols"/>
              <a:buChar char="▪"/>
            </a:pPr>
            <a:r>
              <a:rPr lang="pt-BR">
                <a:solidFill>
                  <a:srgbClr val="D9D9D9"/>
                </a:solidFill>
              </a:rPr>
              <a:t>O Google Colab é um exemplo de notebook, que será utilizado nesta aula.</a:t>
            </a:r>
            <a:endParaRPr/>
          </a:p>
        </p:txBody>
      </p:sp>
      <p:sp>
        <p:nvSpPr>
          <p:cNvPr id="211" name="Google Shape;211;p9"/>
          <p:cNvSpPr txBox="1"/>
          <p:nvPr>
            <p:ph type="title"/>
          </p:nvPr>
        </p:nvSpPr>
        <p:spPr>
          <a:xfrm>
            <a:off x="660400" y="805213"/>
            <a:ext cx="8755204" cy="83099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4800"/>
              <a:buFont typeface="Corbel"/>
              <a:buNone/>
            </a:pPr>
            <a:r>
              <a:rPr lang="pt-BR">
                <a:solidFill>
                  <a:schemeClr val="lt2"/>
                </a:solidFill>
              </a:rPr>
              <a:t>Introdução ao Python</a:t>
            </a:r>
            <a:endParaRPr>
              <a:solidFill>
                <a:schemeClr val="lt2"/>
              </a:solidFill>
            </a:endParaRPr>
          </a:p>
          <a:p>
            <a:pPr indent="0" lvl="0" marL="0" rtl="0" algn="l">
              <a:lnSpc>
                <a:spcPct val="90000"/>
              </a:lnSpc>
              <a:spcBef>
                <a:spcPts val="0"/>
              </a:spcBef>
              <a:spcAft>
                <a:spcPts val="0"/>
              </a:spcAft>
              <a:buClr>
                <a:schemeClr val="dk1"/>
              </a:buClr>
              <a:buSzPts val="4800"/>
              <a:buFont typeface="Corbel"/>
              <a:buNone/>
            </a:pPr>
            <a:r>
              <a:t/>
            </a:r>
            <a:endParaRPr>
              <a:solidFill>
                <a:schemeClr val="lt2"/>
              </a:solidFill>
            </a:endParaRPr>
          </a:p>
        </p:txBody>
      </p:sp>
      <p:pic>
        <p:nvPicPr>
          <p:cNvPr id="212" name="Google Shape;212;p9"/>
          <p:cNvPicPr preferRelativeResize="0"/>
          <p:nvPr/>
        </p:nvPicPr>
        <p:blipFill rotWithShape="1">
          <a:blip r:embed="rId3">
            <a:alphaModFix/>
          </a:blip>
          <a:srcRect b="0" l="0" r="0" t="0"/>
          <a:stretch/>
        </p:blipFill>
        <p:spPr>
          <a:xfrm>
            <a:off x="9532287" y="138775"/>
            <a:ext cx="1999313" cy="1332875"/>
          </a:xfrm>
          <a:prstGeom prst="ellipse">
            <a:avLst/>
          </a:prstGeom>
          <a:noFill/>
          <a:ln>
            <a:noFill/>
          </a:ln>
        </p:spPr>
      </p:pic>
      <p:pic>
        <p:nvPicPr>
          <p:cNvPr descr="Texto&#10;&#10;Descrição gerada automaticamente" id="213" name="Google Shape;213;p9"/>
          <p:cNvPicPr preferRelativeResize="0"/>
          <p:nvPr/>
        </p:nvPicPr>
        <p:blipFill rotWithShape="1">
          <a:blip r:embed="rId4">
            <a:alphaModFix/>
          </a:blip>
          <a:srcRect b="0" l="0" r="0" t="0"/>
          <a:stretch/>
        </p:blipFill>
        <p:spPr>
          <a:xfrm>
            <a:off x="5725886" y="2272412"/>
            <a:ext cx="6074228" cy="316226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o Office">
  <a:themeElements>
    <a:clrScheme name="Personalizada 2">
      <a:dk1>
        <a:srgbClr val="3F3F3F"/>
      </a:dk1>
      <a:lt1>
        <a:srgbClr val="3F3F3F"/>
      </a:lt1>
      <a:dk2>
        <a:srgbClr val="595959"/>
      </a:dk2>
      <a:lt2>
        <a:srgbClr val="FA6F1A"/>
      </a:lt2>
      <a:accent1>
        <a:srgbClr val="FFFFFF"/>
      </a:accent1>
      <a:accent2>
        <a:srgbClr val="CA4F04"/>
      </a:accent2>
      <a:accent3>
        <a:srgbClr val="1A3B70"/>
      </a:accent3>
      <a:accent4>
        <a:srgbClr val="FA6F1A"/>
      </a:accent4>
      <a:accent5>
        <a:srgbClr val="262626"/>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o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2022-12-30T11:33:45Z</dcterms:created>
  <dc:creator>Felipe Faria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